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3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6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8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9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0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2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3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4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25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26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7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28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29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0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  <p:sldMasterId id="2147483724" r:id="rId7"/>
    <p:sldMasterId id="2147483740" r:id="rId8"/>
    <p:sldMasterId id="2147483756" r:id="rId9"/>
    <p:sldMasterId id="2147483771" r:id="rId10"/>
    <p:sldMasterId id="2147483786" r:id="rId11"/>
    <p:sldMasterId id="2147483801" r:id="rId12"/>
    <p:sldMasterId id="2147483816" r:id="rId13"/>
    <p:sldMasterId id="2147483831" r:id="rId14"/>
    <p:sldMasterId id="2147483846" r:id="rId15"/>
    <p:sldMasterId id="2147483861" r:id="rId16"/>
    <p:sldMasterId id="2147483876" r:id="rId17"/>
    <p:sldMasterId id="2147483891" r:id="rId18"/>
    <p:sldMasterId id="2147483906" r:id="rId19"/>
    <p:sldMasterId id="2147483922" r:id="rId20"/>
    <p:sldMasterId id="2147483938" r:id="rId21"/>
    <p:sldMasterId id="2147483950" r:id="rId22"/>
    <p:sldMasterId id="2147483962" r:id="rId23"/>
    <p:sldMasterId id="2147483974" r:id="rId24"/>
    <p:sldMasterId id="2147483989" r:id="rId25"/>
    <p:sldMasterId id="2147484004" r:id="rId26"/>
    <p:sldMasterId id="2147484020" r:id="rId27"/>
    <p:sldMasterId id="2147484032" r:id="rId28"/>
    <p:sldMasterId id="2147484044" r:id="rId29"/>
    <p:sldMasterId id="2147484060" r:id="rId30"/>
    <p:sldMasterId id="2147484072" r:id="rId31"/>
  </p:sldMasterIdLst>
  <p:notesMasterIdLst>
    <p:notesMasterId r:id="rId93"/>
  </p:notesMasterIdLst>
  <p:handoutMasterIdLst>
    <p:handoutMasterId r:id="rId94"/>
  </p:handoutMasterIdLst>
  <p:sldIdLst>
    <p:sldId id="299" r:id="rId32"/>
    <p:sldId id="298" r:id="rId33"/>
    <p:sldId id="296" r:id="rId34"/>
    <p:sldId id="300" r:id="rId35"/>
    <p:sldId id="301" r:id="rId36"/>
    <p:sldId id="302" r:id="rId37"/>
    <p:sldId id="303" r:id="rId38"/>
    <p:sldId id="304" r:id="rId39"/>
    <p:sldId id="352" r:id="rId40"/>
    <p:sldId id="345" r:id="rId41"/>
    <p:sldId id="307" r:id="rId42"/>
    <p:sldId id="350" r:id="rId43"/>
    <p:sldId id="308" r:id="rId44"/>
    <p:sldId id="309" r:id="rId45"/>
    <p:sldId id="310" r:id="rId46"/>
    <p:sldId id="312" r:id="rId47"/>
    <p:sldId id="311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6" r:id="rId81"/>
    <p:sldId id="306" r:id="rId82"/>
    <p:sldId id="347" r:id="rId83"/>
    <p:sldId id="348" r:id="rId84"/>
    <p:sldId id="356" r:id="rId85"/>
    <p:sldId id="357" r:id="rId86"/>
    <p:sldId id="353" r:id="rId87"/>
    <p:sldId id="349" r:id="rId88"/>
    <p:sldId id="291" r:id="rId89"/>
    <p:sldId id="292" r:id="rId90"/>
    <p:sldId id="293" r:id="rId91"/>
    <p:sldId id="351" r:id="rId92"/>
  </p:sldIdLst>
  <p:sldSz cx="10826750" cy="8120063" type="B4ISO"/>
  <p:notesSz cx="6858000" cy="9947275"/>
  <p:defaultTextStyle>
    <a:defPPr>
      <a:defRPr lang="ru-RU"/>
    </a:defPPr>
    <a:lvl1pPr marL="0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9362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8744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8133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7518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6914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96286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45667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95051" algn="l" defTabSz="898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768"/>
      </p:cViewPr>
      <p:guideLst>
        <p:guide orient="horz" pos="2558"/>
        <p:guide pos="34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76" Type="http://schemas.openxmlformats.org/officeDocument/2006/relationships/slide" Target="slides/slide45.xml"/><Relationship Id="rId84" Type="http://schemas.openxmlformats.org/officeDocument/2006/relationships/slide" Target="slides/slide53.xml"/><Relationship Id="rId89" Type="http://schemas.openxmlformats.org/officeDocument/2006/relationships/slide" Target="slides/slide58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92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74" Type="http://schemas.openxmlformats.org/officeDocument/2006/relationships/slide" Target="slides/slide43.xml"/><Relationship Id="rId79" Type="http://schemas.openxmlformats.org/officeDocument/2006/relationships/slide" Target="slides/slide48.xml"/><Relationship Id="rId87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0.xml"/><Relationship Id="rId82" Type="http://schemas.openxmlformats.org/officeDocument/2006/relationships/slide" Target="slides/slide51.xml"/><Relationship Id="rId90" Type="http://schemas.openxmlformats.org/officeDocument/2006/relationships/slide" Target="slides/slide59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77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80" Type="http://schemas.openxmlformats.org/officeDocument/2006/relationships/slide" Target="slides/slide49.xml"/><Relationship Id="rId85" Type="http://schemas.openxmlformats.org/officeDocument/2006/relationships/slide" Target="slides/slide5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slide" Target="slides/slide39.xml"/><Relationship Id="rId75" Type="http://schemas.openxmlformats.org/officeDocument/2006/relationships/slide" Target="slides/slide44.xml"/><Relationship Id="rId83" Type="http://schemas.openxmlformats.org/officeDocument/2006/relationships/slide" Target="slides/slide52.xml"/><Relationship Id="rId88" Type="http://schemas.openxmlformats.org/officeDocument/2006/relationships/slide" Target="slides/slide57.xml"/><Relationship Id="rId91" Type="http://schemas.openxmlformats.org/officeDocument/2006/relationships/slide" Target="slides/slide6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slide" Target="slides/slide42.xml"/><Relationship Id="rId78" Type="http://schemas.openxmlformats.org/officeDocument/2006/relationships/slide" Target="slides/slide47.xml"/><Relationship Id="rId81" Type="http://schemas.openxmlformats.org/officeDocument/2006/relationships/slide" Target="slides/slide50.xml"/><Relationship Id="rId86" Type="http://schemas.openxmlformats.org/officeDocument/2006/relationships/slide" Target="slides/slide55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Пенициллин (n=1052)</c:v>
                </c:pt>
                <c:pt idx="1">
                  <c:v>Цефтриаксон (n=1053)</c:v>
                </c:pt>
                <c:pt idx="2">
                  <c:v>Эртапенем (n=1052)</c:v>
                </c:pt>
                <c:pt idx="3">
                  <c:v>Клиндамицин (n=1081)</c:v>
                </c:pt>
                <c:pt idx="4">
                  <c:v>Кларитромицин (n=1053)</c:v>
                </c:pt>
                <c:pt idx="5">
                  <c:v>Азитромицин (n=1052)</c:v>
                </c:pt>
                <c:pt idx="6">
                  <c:v>Тетрациклин (n=1046)</c:v>
                </c:pt>
                <c:pt idx="7">
                  <c:v>Ко-тримоксазол (n=1053)</c:v>
                </c:pt>
                <c:pt idx="8">
                  <c:v>Ванкомицин (n=1053)</c:v>
                </c:pt>
                <c:pt idx="9">
                  <c:v>Левофлоксацин (n=1051)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65.679999999999978</c:v>
                </c:pt>
                <c:pt idx="1">
                  <c:v>81.099999999999994</c:v>
                </c:pt>
                <c:pt idx="2">
                  <c:v>92.490000000000023</c:v>
                </c:pt>
                <c:pt idx="3">
                  <c:v>84.92</c:v>
                </c:pt>
                <c:pt idx="4">
                  <c:v>70.09</c:v>
                </c:pt>
                <c:pt idx="5">
                  <c:v>67.78</c:v>
                </c:pt>
                <c:pt idx="6">
                  <c:v>63.58</c:v>
                </c:pt>
                <c:pt idx="7">
                  <c:v>61.160000000000011</c:v>
                </c:pt>
                <c:pt idx="8">
                  <c:v>100</c:v>
                </c:pt>
                <c:pt idx="9">
                  <c:v>99.710000000000022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94-4E15-8B43-42C17B0480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У/Р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Пенициллин (n=1052)</c:v>
                </c:pt>
                <c:pt idx="1">
                  <c:v>Цефтриаксон (n=1053)</c:v>
                </c:pt>
                <c:pt idx="2">
                  <c:v>Эртапенем (n=1052)</c:v>
                </c:pt>
                <c:pt idx="3">
                  <c:v>Клиндамицин (n=1081)</c:v>
                </c:pt>
                <c:pt idx="4">
                  <c:v>Кларитромицин (n=1053)</c:v>
                </c:pt>
                <c:pt idx="5">
                  <c:v>Азитромицин (n=1052)</c:v>
                </c:pt>
                <c:pt idx="6">
                  <c:v>Тетрациклин (n=1046)</c:v>
                </c:pt>
                <c:pt idx="7">
                  <c:v>Ко-тримоксазол (n=1053)</c:v>
                </c:pt>
                <c:pt idx="8">
                  <c:v>Ванкомицин (n=1053)</c:v>
                </c:pt>
                <c:pt idx="9">
                  <c:v>Левофлоксацин (n=1051)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29.27999999999999</c:v>
                </c:pt>
                <c:pt idx="1">
                  <c:v>13.96</c:v>
                </c:pt>
                <c:pt idx="2">
                  <c:v>0</c:v>
                </c:pt>
                <c:pt idx="3">
                  <c:v>0</c:v>
                </c:pt>
                <c:pt idx="4">
                  <c:v>3.8</c:v>
                </c:pt>
                <c:pt idx="5">
                  <c:v>0.95</c:v>
                </c:pt>
                <c:pt idx="6">
                  <c:v>2.77</c:v>
                </c:pt>
                <c:pt idx="7">
                  <c:v>7.22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94-4E15-8B43-42C17B0480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Пенициллин (n=1052)</c:v>
                </c:pt>
                <c:pt idx="1">
                  <c:v>Цефтриаксон (n=1053)</c:v>
                </c:pt>
                <c:pt idx="2">
                  <c:v>Эртапенем (n=1052)</c:v>
                </c:pt>
                <c:pt idx="3">
                  <c:v>Клиндамицин (n=1081)</c:v>
                </c:pt>
                <c:pt idx="4">
                  <c:v>Кларитромицин (n=1053)</c:v>
                </c:pt>
                <c:pt idx="5">
                  <c:v>Азитромицин (n=1052)</c:v>
                </c:pt>
                <c:pt idx="6">
                  <c:v>Тетрациклин (n=1046)</c:v>
                </c:pt>
                <c:pt idx="7">
                  <c:v>Ко-тримоксазол (n=1053)</c:v>
                </c:pt>
                <c:pt idx="8">
                  <c:v>Ванкомицин (n=1053)</c:v>
                </c:pt>
                <c:pt idx="9">
                  <c:v>Левофлоксацин (n=1051)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5.04</c:v>
                </c:pt>
                <c:pt idx="1">
                  <c:v>4.9400000000000004</c:v>
                </c:pt>
                <c:pt idx="2">
                  <c:v>7.51</c:v>
                </c:pt>
                <c:pt idx="3">
                  <c:v>15.08</c:v>
                </c:pt>
                <c:pt idx="4">
                  <c:v>26.12</c:v>
                </c:pt>
                <c:pt idx="5">
                  <c:v>31.27</c:v>
                </c:pt>
                <c:pt idx="6">
                  <c:v>33.65</c:v>
                </c:pt>
                <c:pt idx="7">
                  <c:v>31.62</c:v>
                </c:pt>
                <c:pt idx="8">
                  <c:v>0</c:v>
                </c:pt>
                <c:pt idx="9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94-4E15-8B43-42C17B048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603264"/>
        <c:axId val="190604800"/>
      </c:barChart>
      <c:catAx>
        <c:axId val="1906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604800"/>
        <c:crosses val="autoZero"/>
        <c:auto val="1"/>
        <c:lblAlgn val="ctr"/>
        <c:lblOffset val="100"/>
        <c:noMultiLvlLbl val="0"/>
      </c:catAx>
      <c:valAx>
        <c:axId val="1906048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0603264"/>
        <c:crosses val="autoZero"/>
        <c:crossBetween val="between"/>
      </c:valAx>
      <c:spPr>
        <a:noFill/>
        <a:ln w="24094">
          <a:noFill/>
        </a:ln>
      </c:spPr>
    </c:plotArea>
    <c:legend>
      <c:legendPos val="b"/>
      <c:layout>
        <c:manualLayout>
          <c:xMode val="edge"/>
          <c:yMode val="edge"/>
          <c:x val="0.41249999999999998"/>
          <c:y val="0.91617647058823504"/>
          <c:w val="0.17333333333333301"/>
          <c:h val="6.764705882352939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Ампициллин (n=321)</c:v>
                </c:pt>
                <c:pt idx="1">
                  <c:v>Ко-амоксиклав (n=321)</c:v>
                </c:pt>
                <c:pt idx="2">
                  <c:v>Цефиксим (n=321)</c:v>
                </c:pt>
                <c:pt idx="3">
                  <c:v>Тетрациклин (n=321)</c:v>
                </c:pt>
                <c:pt idx="4">
                  <c:v>Хлорамфеникол (n=321)</c:v>
                </c:pt>
                <c:pt idx="5">
                  <c:v>Ко-тримоксазол (n=321)</c:v>
                </c:pt>
                <c:pt idx="6">
                  <c:v>Левофлоксацин (n=321)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87.54</c:v>
                </c:pt>
                <c:pt idx="1">
                  <c:v>98.13</c:v>
                </c:pt>
                <c:pt idx="2">
                  <c:v>97.51</c:v>
                </c:pt>
                <c:pt idx="3">
                  <c:v>98.440000000000026</c:v>
                </c:pt>
                <c:pt idx="4">
                  <c:v>98.440000000000026</c:v>
                </c:pt>
                <c:pt idx="5">
                  <c:v>67.290000000000006</c:v>
                </c:pt>
                <c:pt idx="6">
                  <c:v>96.88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81-42E7-9514-82AF375A7A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У/Р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Ампициллин (n=321)</c:v>
                </c:pt>
                <c:pt idx="1">
                  <c:v>Ко-амоксиклав (n=321)</c:v>
                </c:pt>
                <c:pt idx="2">
                  <c:v>Цефиксим (n=321)</c:v>
                </c:pt>
                <c:pt idx="3">
                  <c:v>Тетрациклин (n=321)</c:v>
                </c:pt>
                <c:pt idx="4">
                  <c:v>Хлорамфеникол (n=321)</c:v>
                </c:pt>
                <c:pt idx="5">
                  <c:v>Ко-тримоксазол (n=321)</c:v>
                </c:pt>
                <c:pt idx="6">
                  <c:v>Левофлоксацин (n=321)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0.63</c:v>
                </c:pt>
                <c:pt idx="4">
                  <c:v>0</c:v>
                </c:pt>
                <c:pt idx="5">
                  <c:v>3.12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81-42E7-9514-82AF375A7A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Ампициллин (n=321)</c:v>
                </c:pt>
                <c:pt idx="1">
                  <c:v>Ко-амоксиклав (n=321)</c:v>
                </c:pt>
                <c:pt idx="2">
                  <c:v>Цефиксим (n=321)</c:v>
                </c:pt>
                <c:pt idx="3">
                  <c:v>Тетрациклин (n=321)</c:v>
                </c:pt>
                <c:pt idx="4">
                  <c:v>Хлорамфеникол (n=321)</c:v>
                </c:pt>
                <c:pt idx="5">
                  <c:v>Ко-тримоксазол (n=321)</c:v>
                </c:pt>
                <c:pt idx="6">
                  <c:v>Левофлоксацин (n=321)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12.46</c:v>
                </c:pt>
                <c:pt idx="1">
                  <c:v>1.87</c:v>
                </c:pt>
                <c:pt idx="2">
                  <c:v>2.4900000000000002</c:v>
                </c:pt>
                <c:pt idx="3">
                  <c:v>0.93</c:v>
                </c:pt>
                <c:pt idx="4">
                  <c:v>1.56</c:v>
                </c:pt>
                <c:pt idx="5">
                  <c:v>29.6</c:v>
                </c:pt>
                <c:pt idx="6">
                  <c:v>3.12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81-42E7-9514-82AF375A7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450432"/>
        <c:axId val="202451968"/>
      </c:barChart>
      <c:catAx>
        <c:axId val="20245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451968"/>
        <c:crosses val="autoZero"/>
        <c:auto val="1"/>
        <c:lblAlgn val="ctr"/>
        <c:lblOffset val="100"/>
        <c:noMultiLvlLbl val="0"/>
      </c:catAx>
      <c:valAx>
        <c:axId val="2024519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2450432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41055664571896999"/>
          <c:y val="0.91827633705296396"/>
          <c:w val="0.20664320745395801"/>
          <c:h val="6.53789004457652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8F416424-583E-4574-86BD-65B6C75B029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4CFE4225-6FFB-460C-81F1-495EAA498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99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4A898AB-73EA-4DDC-8044-A2CD3418EAB2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5513"/>
            <a:ext cx="5487041" cy="4475797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EDEE82AB-B2A6-4A3C-9432-FF762777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8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9464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8945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8434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7921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7416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6890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46372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95857" algn="l" defTabSz="898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82AB-B2A6-4A3C-9432-FF76277701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9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6442" indent="-287093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8372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7721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67070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4044BA-3820-4F2F-92F3-F613F46B03CC}" type="slidenum">
              <a:rPr lang="ru-RU" sz="1200" i="0">
                <a:latin typeface="Times New Roman" pitchFamily="18" charset="0"/>
              </a:rPr>
              <a:pPr/>
              <a:t>14</a:t>
            </a:fld>
            <a:endParaRPr lang="ru-RU" sz="1200" i="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724957"/>
            <a:ext cx="5029200" cy="4476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Основные преимущества формы Солютаб – более равномерное и стабильно высокое всасывание активных компонентов в ЖКТ по сравнению с аналогами при минимальной их остаточной концентрации в кишечнике, что гарантирует как предсказуемую эффективность, так и благоприятный профиль безопасности вследствие минимального влияния препарата на микрофлору кишечника и минимального раздражающего действия.</a:t>
            </a:r>
          </a:p>
          <a:p>
            <a:pPr eaLnBrk="1" hangingPunct="1"/>
            <a:r>
              <a:rPr lang="ru-RU" smtClean="0"/>
              <a:t>Важным достоинством препаратов в данной лекарственной форме является возможность выбора наиболее удобного способа приема. Известно, что около 30% взрослых пациентов испытывают трудности при глотании таблеток и капсул. Для детей же эта проблема является еще более актуальной. 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6442" indent="-287093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8372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7721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67070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A647F3C-2737-4AFE-B9B1-10AE5D0323C2}" type="slidenum">
              <a:rPr lang="ru-RU" sz="1200" i="0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ru-RU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724957"/>
            <a:ext cx="5029200" cy="4476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mtClean="0"/>
              <a:t>Почему Аугментин может больше, чем обычные антибиотики.</a:t>
            </a:r>
          </a:p>
          <a:p>
            <a:pPr algn="just"/>
            <a:r>
              <a:rPr lang="ru-RU" smtClean="0"/>
              <a:t>В процессе эволюции бактерии научились противостоять действию антибиотиков. Одним из механизмов резистентности является выработка бактериями ферментов – бета-лактамаз, разрушающих антибиотик. В отличие от незащищенных пенициллинов (ампициллин, амоксициллин, ппенициллин) Аугментин содержит в свое составе клавулановую кислоту – ингибитор бета-лактамаз. Клавуланат необратимо подавляет бета-лактамазу, разрушая ее, что позволяет амоксициллину свободно воздействовать на бактерии, вызывая их гибель.</a:t>
            </a:r>
          </a:p>
          <a:p>
            <a:pPr algn="just"/>
            <a:endParaRPr lang="ru-RU" smtClean="0"/>
          </a:p>
          <a:p>
            <a:pPr algn="just"/>
            <a:r>
              <a:rPr lang="ru-RU" smtClean="0"/>
              <a:t>Этим Аугментин отличается от обычных незащищенных пенициллинов, и поэтому </a:t>
            </a:r>
            <a:r>
              <a:rPr lang="ru-RU" b="1" smtClean="0">
                <a:solidFill>
                  <a:srgbClr val="FF0000"/>
                </a:solidFill>
              </a:rPr>
              <a:t>надежен даже  в таких ситуациях, когда незащищенных пенициллинов было бы недостаточно</a:t>
            </a:r>
            <a:r>
              <a:rPr lang="ru-RU" smtClean="0"/>
              <a:t> - при хронических инфекциях, при повторных курсах антибиотикотерапии, при необходимости заменить атибиотик, при смешанной флоре. Обычные пенициллины могут применяться только при впервые возникших обострениях. </a:t>
            </a:r>
          </a:p>
          <a:p>
            <a:pPr algn="just"/>
            <a:r>
              <a:rPr lang="ru-RU" b="1" smtClean="0">
                <a:solidFill>
                  <a:srgbClr val="FF0000"/>
                </a:solidFill>
              </a:rPr>
              <a:t>Вы уверены в том, что антибиотик поможет больному практически в любой ситуации.</a:t>
            </a: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6442" indent="-287093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8372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7721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67070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CC3809-A6DE-44D0-B707-8A72E0B36D08}" type="slidenum">
              <a:rPr lang="ru-RU" sz="1200" i="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ru-RU" sz="12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В состав сультамициллина входит более современный ингибитор в-лактамаз – сульбактам, который является НЕОБРАТИМЫМ ингибитором в-лактамаз, в отличии от клавулановой кислоты.</a:t>
            </a:r>
          </a:p>
          <a:p>
            <a:endParaRPr lang="ru-RU" smtClean="0"/>
          </a:p>
        </p:txBody>
      </p:sp>
      <p:sp>
        <p:nvSpPr>
          <p:cNvPr id="410629" name="Номер слайда 3"/>
          <p:cNvSpPr txBox="1">
            <a:spLocks noGrp="1"/>
          </p:cNvSpPr>
          <p:nvPr/>
        </p:nvSpPr>
        <p:spPr bwMode="auto">
          <a:xfrm>
            <a:off x="3884614" y="9448186"/>
            <a:ext cx="2971800" cy="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8698" fontAlgn="base">
              <a:spcBef>
                <a:spcPct val="0"/>
              </a:spcBef>
              <a:spcAft>
                <a:spcPct val="0"/>
              </a:spcAft>
            </a:pPr>
            <a:fld id="{FC5BC64D-0337-4775-86C8-D2EA4B65859D}" type="slidenum">
              <a:rPr lang="ru-RU" sz="1200" i="0">
                <a:solidFill>
                  <a:srgbClr val="000000"/>
                </a:solidFill>
                <a:cs typeface="Arial" pitchFamily="34" charset="0"/>
              </a:rPr>
              <a:pPr algn="r" defTabSz="91869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z="1200" i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6442" indent="-287093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8372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7721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67070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40806D-ACAD-4590-8FEB-7C445545754B}" type="slidenum">
              <a:rPr lang="ru-RU" sz="1200" i="0">
                <a:solidFill>
                  <a:srgbClr val="000000"/>
                </a:solidFill>
                <a:latin typeface="Times New Roman" pitchFamily="18" charset="0"/>
              </a:rPr>
              <a:pPr/>
              <a:t>20</a:t>
            </a:fld>
            <a:endParaRPr lang="ru-RU" sz="12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В отличие от клавуланата обладает большей устойчивостью к изменениям РН среды, обладает высокой степенью абсорбции в ЖКТ. Хотел бы особенно обратить ваше внимание как педиатров на  то что сульбактам в отличие от клавуланатов не метаболизируется в печени  и в связи с эти не повреждает печень ребенка и выводится в неизменном виде  - ЭТО МИНИМУМ НЕЖЕЛАТЕЛЬНЫХ РЕАКЦИЙ СОС СТОРОНЫ ПЕЧЕНИ И ЖЕЛЧЕВЫВОДЯЩИХ ПУТЕЙ РЕБЕНКА!</a:t>
            </a:r>
          </a:p>
        </p:txBody>
      </p:sp>
      <p:sp>
        <p:nvSpPr>
          <p:cNvPr id="411653" name="Номер слайда 3"/>
          <p:cNvSpPr txBox="1">
            <a:spLocks noGrp="1"/>
          </p:cNvSpPr>
          <p:nvPr/>
        </p:nvSpPr>
        <p:spPr bwMode="auto">
          <a:xfrm>
            <a:off x="3884614" y="9448186"/>
            <a:ext cx="2971800" cy="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8698" fontAlgn="base">
              <a:spcBef>
                <a:spcPct val="0"/>
              </a:spcBef>
              <a:spcAft>
                <a:spcPct val="0"/>
              </a:spcAft>
            </a:pPr>
            <a:fld id="{CBC4834A-427C-4C7E-971C-A7C1BE164CB8}" type="slidenum">
              <a:rPr lang="ru-RU" sz="1200" i="0">
                <a:solidFill>
                  <a:srgbClr val="000000"/>
                </a:solidFill>
              </a:rPr>
              <a:pPr algn="r" defTabSz="91869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200" i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3884613" y="1"/>
            <a:ext cx="2973387" cy="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870" tIns="45935" rIns="91870" bIns="45935" anchor="ctr"/>
          <a:lstStyle/>
          <a:p>
            <a:pPr defTabSz="918698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3884613" y="9449912"/>
            <a:ext cx="2973387" cy="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40" tIns="0" rIns="19140" bIns="0" anchor="b"/>
          <a:lstStyle/>
          <a:p>
            <a:pPr algn="r" defTabSz="7655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i="1">
                <a:solidFill>
                  <a:srgbClr val="000000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0" y="9449912"/>
            <a:ext cx="2973388" cy="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870" tIns="45935" rIns="91870" bIns="45935" anchor="ctr"/>
          <a:lstStyle/>
          <a:p>
            <a:pPr defTabSz="918698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0" y="1"/>
            <a:ext cx="2973388" cy="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870" tIns="45935" rIns="91870" bIns="45935" anchor="ctr"/>
          <a:lstStyle/>
          <a:p>
            <a:pPr defTabSz="918698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3884613" y="6908"/>
            <a:ext cx="2973387" cy="4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870" tIns="45935" rIns="91870" bIns="45935" anchor="ctr"/>
          <a:lstStyle/>
          <a:p>
            <a:pPr defTabSz="918698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3884613" y="9470635"/>
            <a:ext cx="2973387" cy="4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40" tIns="0" rIns="19140" bIns="0" anchor="b"/>
          <a:lstStyle/>
          <a:p>
            <a:pPr algn="r" defTabSz="7655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i="1">
                <a:solidFill>
                  <a:srgbClr val="000000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0" y="9470635"/>
            <a:ext cx="2973388" cy="4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870" tIns="45935" rIns="91870" bIns="45935" anchor="ctr"/>
          <a:lstStyle/>
          <a:p>
            <a:pPr defTabSz="918698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0" y="6908"/>
            <a:ext cx="2973388" cy="4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870" tIns="45935" rIns="91870" bIns="45935" anchor="ctr"/>
          <a:lstStyle/>
          <a:p>
            <a:pPr defTabSz="918698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370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752475"/>
            <a:ext cx="4954587" cy="3716338"/>
          </a:xfrm>
          <a:ln w="12700" cap="flat">
            <a:solidFill>
              <a:schemeClr val="tx1"/>
            </a:solidFill>
          </a:ln>
        </p:spPr>
      </p:sp>
      <p:sp>
        <p:nvSpPr>
          <p:cNvPr id="4137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2814" y="4723230"/>
            <a:ext cx="5032375" cy="41895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1" tIns="44658" rIns="90911" bIns="44658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6442" indent="-287093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8372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7721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67070" indent="-229674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BF1E03E-AC3B-4A7B-9238-62183E2FFF03}" type="slidenum">
              <a:rPr lang="ru-RU" sz="1200" i="0">
                <a:solidFill>
                  <a:prstClr val="black"/>
                </a:solidFill>
                <a:latin typeface="Times New Roman" pitchFamily="18" charset="0"/>
              </a:rPr>
              <a:pPr/>
              <a:t>53</a:t>
            </a:fld>
            <a:endParaRPr lang="ru-RU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1337" y="1894681"/>
            <a:ext cx="478181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1337" y="4663398"/>
            <a:ext cx="478181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503600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E61C-D1F4-4AEA-A295-B6CD3653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407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47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2965" indent="0" algn="ctr">
              <a:buNone/>
              <a:defRPr/>
            </a:lvl2pPr>
            <a:lvl3pPr marL="1065920" indent="0" algn="ctr">
              <a:buNone/>
              <a:defRPr/>
            </a:lvl3pPr>
            <a:lvl4pPr marL="1598894" indent="0" algn="ctr">
              <a:buNone/>
              <a:defRPr/>
            </a:lvl4pPr>
            <a:lvl5pPr marL="2131848" indent="0" algn="ctr">
              <a:buNone/>
              <a:defRPr/>
            </a:lvl5pPr>
            <a:lvl6pPr marL="2664811" indent="0" algn="ctr">
              <a:buNone/>
              <a:defRPr/>
            </a:lvl6pPr>
            <a:lvl7pPr marL="3197778" indent="0" algn="ctr">
              <a:buNone/>
              <a:defRPr/>
            </a:lvl7pPr>
            <a:lvl8pPr marL="3730743" indent="0" algn="ctr">
              <a:buNone/>
              <a:defRPr/>
            </a:lvl8pPr>
            <a:lvl9pPr marL="426369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2609C31C-DA43-4888-AC36-23BFF2982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563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55FAFA2-1BA8-48F6-97ED-32E155E79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57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94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2965" indent="0">
              <a:buNone/>
              <a:defRPr sz="2100"/>
            </a:lvl2pPr>
            <a:lvl3pPr marL="1065920" indent="0">
              <a:buNone/>
              <a:defRPr sz="1900"/>
            </a:lvl3pPr>
            <a:lvl4pPr marL="1598894" indent="0">
              <a:buNone/>
              <a:defRPr sz="1700"/>
            </a:lvl4pPr>
            <a:lvl5pPr marL="2131848" indent="0">
              <a:buNone/>
              <a:defRPr sz="1700"/>
            </a:lvl5pPr>
            <a:lvl6pPr marL="2664811" indent="0">
              <a:buNone/>
              <a:defRPr sz="1700"/>
            </a:lvl6pPr>
            <a:lvl7pPr marL="3197778" indent="0">
              <a:buNone/>
              <a:defRPr sz="1700"/>
            </a:lvl7pPr>
            <a:lvl8pPr marL="3730743" indent="0">
              <a:buNone/>
              <a:defRPr sz="1700"/>
            </a:lvl8pPr>
            <a:lvl9pPr marL="4263698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913B171D-7ACE-43B3-834B-1E9731C42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758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7643812-46E1-4621-B727-C9A11346A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44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965" indent="0">
              <a:buNone/>
              <a:defRPr sz="2400" b="1"/>
            </a:lvl2pPr>
            <a:lvl3pPr marL="1065920" indent="0">
              <a:buNone/>
              <a:defRPr sz="2100" b="1"/>
            </a:lvl3pPr>
            <a:lvl4pPr marL="1598894" indent="0">
              <a:buNone/>
              <a:defRPr sz="1900" b="1"/>
            </a:lvl4pPr>
            <a:lvl5pPr marL="2131848" indent="0">
              <a:buNone/>
              <a:defRPr sz="1900" b="1"/>
            </a:lvl5pPr>
            <a:lvl6pPr marL="2664811" indent="0">
              <a:buNone/>
              <a:defRPr sz="1900" b="1"/>
            </a:lvl6pPr>
            <a:lvl7pPr marL="3197778" indent="0">
              <a:buNone/>
              <a:defRPr sz="1900" b="1"/>
            </a:lvl7pPr>
            <a:lvl8pPr marL="3730743" indent="0">
              <a:buNone/>
              <a:defRPr sz="1900" b="1"/>
            </a:lvl8pPr>
            <a:lvl9pPr marL="42636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965" indent="0">
              <a:buNone/>
              <a:defRPr sz="2400" b="1"/>
            </a:lvl2pPr>
            <a:lvl3pPr marL="1065920" indent="0">
              <a:buNone/>
              <a:defRPr sz="2100" b="1"/>
            </a:lvl3pPr>
            <a:lvl4pPr marL="1598894" indent="0">
              <a:buNone/>
              <a:defRPr sz="1900" b="1"/>
            </a:lvl4pPr>
            <a:lvl5pPr marL="2131848" indent="0">
              <a:buNone/>
              <a:defRPr sz="1900" b="1"/>
            </a:lvl5pPr>
            <a:lvl6pPr marL="2664811" indent="0">
              <a:buNone/>
              <a:defRPr sz="1900" b="1"/>
            </a:lvl6pPr>
            <a:lvl7pPr marL="3197778" indent="0">
              <a:buNone/>
              <a:defRPr sz="1900" b="1"/>
            </a:lvl7pPr>
            <a:lvl8pPr marL="3730743" indent="0">
              <a:buNone/>
              <a:defRPr sz="1900" b="1"/>
            </a:lvl8pPr>
            <a:lvl9pPr marL="42636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0075B4E-E6FD-4CC9-8986-C6F999D7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19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308A4FE-D073-4D7D-AB84-CF5996036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258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D719F2DF-E6CE-4BEA-BCFC-D4096E360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899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2959" y="323464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64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2965" indent="0">
              <a:buNone/>
              <a:defRPr sz="1400"/>
            </a:lvl2pPr>
            <a:lvl3pPr marL="1065920" indent="0">
              <a:buNone/>
              <a:defRPr sz="1200"/>
            </a:lvl3pPr>
            <a:lvl4pPr marL="1598894" indent="0">
              <a:buNone/>
              <a:defRPr sz="1100"/>
            </a:lvl4pPr>
            <a:lvl5pPr marL="2131848" indent="0">
              <a:buNone/>
              <a:defRPr sz="1100"/>
            </a:lvl5pPr>
            <a:lvl6pPr marL="2664811" indent="0">
              <a:buNone/>
              <a:defRPr sz="1100"/>
            </a:lvl6pPr>
            <a:lvl7pPr marL="3197778" indent="0">
              <a:buNone/>
              <a:defRPr sz="1100"/>
            </a:lvl7pPr>
            <a:lvl8pPr marL="3730743" indent="0">
              <a:buNone/>
              <a:defRPr sz="1100"/>
            </a:lvl8pPr>
            <a:lvl9pPr marL="42636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474BE9E-C5B0-4187-8C3C-8B14EF705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74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2965" indent="0">
              <a:buNone/>
              <a:defRPr sz="3300"/>
            </a:lvl2pPr>
            <a:lvl3pPr marL="1065920" indent="0">
              <a:buNone/>
              <a:defRPr sz="2800"/>
            </a:lvl3pPr>
            <a:lvl4pPr marL="1598894" indent="0">
              <a:buNone/>
              <a:defRPr sz="2400"/>
            </a:lvl4pPr>
            <a:lvl5pPr marL="2131848" indent="0">
              <a:buNone/>
              <a:defRPr sz="2400"/>
            </a:lvl5pPr>
            <a:lvl6pPr marL="2664811" indent="0">
              <a:buNone/>
              <a:defRPr sz="2400"/>
            </a:lvl6pPr>
            <a:lvl7pPr marL="3197778" indent="0">
              <a:buNone/>
              <a:defRPr sz="2400"/>
            </a:lvl7pPr>
            <a:lvl8pPr marL="3730743" indent="0">
              <a:buNone/>
              <a:defRPr sz="2400"/>
            </a:lvl8pPr>
            <a:lvl9pPr marL="4263698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2965" indent="0">
              <a:buNone/>
              <a:defRPr sz="1400"/>
            </a:lvl2pPr>
            <a:lvl3pPr marL="1065920" indent="0">
              <a:buNone/>
              <a:defRPr sz="1200"/>
            </a:lvl3pPr>
            <a:lvl4pPr marL="1598894" indent="0">
              <a:buNone/>
              <a:defRPr sz="1100"/>
            </a:lvl4pPr>
            <a:lvl5pPr marL="2131848" indent="0">
              <a:buNone/>
              <a:defRPr sz="1100"/>
            </a:lvl5pPr>
            <a:lvl6pPr marL="2664811" indent="0">
              <a:buNone/>
              <a:defRPr sz="1100"/>
            </a:lvl6pPr>
            <a:lvl7pPr marL="3197778" indent="0">
              <a:buNone/>
              <a:defRPr sz="1100"/>
            </a:lvl7pPr>
            <a:lvl8pPr marL="3730743" indent="0">
              <a:buNone/>
              <a:defRPr sz="1100"/>
            </a:lvl8pPr>
            <a:lvl9pPr marL="42636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0AC5734D-EA75-4278-9B54-977D1AF69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36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36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97D8906-ED76-4E93-A1DF-C25DECF2E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421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6" y="325344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344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AC9F99C-F6C4-4456-BFE6-EF368E7FF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261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4064B89-0A48-42D4-9838-95AB5B17A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129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E5FDA0B-F75D-47B2-9787-E7F22EB4D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837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41341" y="325344"/>
            <a:ext cx="9744075" cy="6928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BE61E9D-B9A6-4FED-84F0-DAD8039D8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975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40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3321" indent="0" algn="ctr">
              <a:buNone/>
              <a:defRPr/>
            </a:lvl2pPr>
            <a:lvl3pPr marL="1066637" indent="0" algn="ctr">
              <a:buNone/>
              <a:defRPr/>
            </a:lvl3pPr>
            <a:lvl4pPr marL="1599972" indent="0" algn="ctr">
              <a:buNone/>
              <a:defRPr/>
            </a:lvl4pPr>
            <a:lvl5pPr marL="2133283" indent="0" algn="ctr">
              <a:buNone/>
              <a:defRPr/>
            </a:lvl5pPr>
            <a:lvl6pPr marL="2666602" indent="0" algn="ctr">
              <a:buNone/>
              <a:defRPr/>
            </a:lvl6pPr>
            <a:lvl7pPr marL="3199928" indent="0" algn="ctr">
              <a:buNone/>
              <a:defRPr/>
            </a:lvl7pPr>
            <a:lvl8pPr marL="3733250" indent="0" algn="ctr">
              <a:buNone/>
              <a:defRPr/>
            </a:lvl8pPr>
            <a:lvl9pPr marL="426656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70352A3-3772-40AC-B351-B4EF471E0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891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78658C0-BD43-45C0-94C0-BD1A2576B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66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50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87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3321" indent="0">
              <a:buNone/>
              <a:defRPr sz="2100"/>
            </a:lvl2pPr>
            <a:lvl3pPr marL="1066637" indent="0">
              <a:buNone/>
              <a:defRPr sz="1900"/>
            </a:lvl3pPr>
            <a:lvl4pPr marL="1599972" indent="0">
              <a:buNone/>
              <a:defRPr sz="1700"/>
            </a:lvl4pPr>
            <a:lvl5pPr marL="2133283" indent="0">
              <a:buNone/>
              <a:defRPr sz="1700"/>
            </a:lvl5pPr>
            <a:lvl6pPr marL="2666602" indent="0">
              <a:buNone/>
              <a:defRPr sz="1700"/>
            </a:lvl6pPr>
            <a:lvl7pPr marL="3199928" indent="0">
              <a:buNone/>
              <a:defRPr sz="1700"/>
            </a:lvl7pPr>
            <a:lvl8pPr marL="3733250" indent="0">
              <a:buNone/>
              <a:defRPr sz="1700"/>
            </a:lvl8pPr>
            <a:lvl9pPr marL="4266564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593883F-30DA-4F79-AF2B-A9DE217F0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19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6630692-7043-465F-ADAC-76B56E4A0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28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321" indent="0">
              <a:buNone/>
              <a:defRPr sz="2400" b="1"/>
            </a:lvl2pPr>
            <a:lvl3pPr marL="1066637" indent="0">
              <a:buNone/>
              <a:defRPr sz="2100" b="1"/>
            </a:lvl3pPr>
            <a:lvl4pPr marL="1599972" indent="0">
              <a:buNone/>
              <a:defRPr sz="1900" b="1"/>
            </a:lvl4pPr>
            <a:lvl5pPr marL="2133283" indent="0">
              <a:buNone/>
              <a:defRPr sz="1900" b="1"/>
            </a:lvl5pPr>
            <a:lvl6pPr marL="2666602" indent="0">
              <a:buNone/>
              <a:defRPr sz="1900" b="1"/>
            </a:lvl6pPr>
            <a:lvl7pPr marL="3199928" indent="0">
              <a:buNone/>
              <a:defRPr sz="1900" b="1"/>
            </a:lvl7pPr>
            <a:lvl8pPr marL="3733250" indent="0">
              <a:buNone/>
              <a:defRPr sz="1900" b="1"/>
            </a:lvl8pPr>
            <a:lvl9pPr marL="426656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321" indent="0">
              <a:buNone/>
              <a:defRPr sz="2400" b="1"/>
            </a:lvl2pPr>
            <a:lvl3pPr marL="1066637" indent="0">
              <a:buNone/>
              <a:defRPr sz="2100" b="1"/>
            </a:lvl3pPr>
            <a:lvl4pPr marL="1599972" indent="0">
              <a:buNone/>
              <a:defRPr sz="1900" b="1"/>
            </a:lvl4pPr>
            <a:lvl5pPr marL="2133283" indent="0">
              <a:buNone/>
              <a:defRPr sz="1900" b="1"/>
            </a:lvl5pPr>
            <a:lvl6pPr marL="2666602" indent="0">
              <a:buNone/>
              <a:defRPr sz="1900" b="1"/>
            </a:lvl6pPr>
            <a:lvl7pPr marL="3199928" indent="0">
              <a:buNone/>
              <a:defRPr sz="1900" b="1"/>
            </a:lvl7pPr>
            <a:lvl8pPr marL="3733250" indent="0">
              <a:buNone/>
              <a:defRPr sz="1900" b="1"/>
            </a:lvl8pPr>
            <a:lvl9pPr marL="426656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1088D81-2DA1-42AD-8BEB-5F3050DDC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6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3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2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7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675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BE0A11F-B0FD-446C-910A-8756D0E26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28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48E699A-553C-4B8E-B87D-13293D1DC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552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2959" y="323457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57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3321" indent="0">
              <a:buNone/>
              <a:defRPr sz="1400"/>
            </a:lvl2pPr>
            <a:lvl3pPr marL="1066637" indent="0">
              <a:buNone/>
              <a:defRPr sz="1200"/>
            </a:lvl3pPr>
            <a:lvl4pPr marL="1599972" indent="0">
              <a:buNone/>
              <a:defRPr sz="1100"/>
            </a:lvl4pPr>
            <a:lvl5pPr marL="2133283" indent="0">
              <a:buNone/>
              <a:defRPr sz="1100"/>
            </a:lvl5pPr>
            <a:lvl6pPr marL="2666602" indent="0">
              <a:buNone/>
              <a:defRPr sz="1100"/>
            </a:lvl6pPr>
            <a:lvl7pPr marL="3199928" indent="0">
              <a:buNone/>
              <a:defRPr sz="1100"/>
            </a:lvl7pPr>
            <a:lvl8pPr marL="3733250" indent="0">
              <a:buNone/>
              <a:defRPr sz="1100"/>
            </a:lvl8pPr>
            <a:lvl9pPr marL="426656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2BED773-B85D-4067-B1EC-91E335CAF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962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3321" indent="0">
              <a:buNone/>
              <a:defRPr sz="3300"/>
            </a:lvl2pPr>
            <a:lvl3pPr marL="1066637" indent="0">
              <a:buNone/>
              <a:defRPr sz="2800"/>
            </a:lvl3pPr>
            <a:lvl4pPr marL="1599972" indent="0">
              <a:buNone/>
              <a:defRPr sz="2400"/>
            </a:lvl4pPr>
            <a:lvl5pPr marL="2133283" indent="0">
              <a:buNone/>
              <a:defRPr sz="2400"/>
            </a:lvl5pPr>
            <a:lvl6pPr marL="2666602" indent="0">
              <a:buNone/>
              <a:defRPr sz="2400"/>
            </a:lvl6pPr>
            <a:lvl7pPr marL="3199928" indent="0">
              <a:buNone/>
              <a:defRPr sz="2400"/>
            </a:lvl7pPr>
            <a:lvl8pPr marL="3733250" indent="0">
              <a:buNone/>
              <a:defRPr sz="2400"/>
            </a:lvl8pPr>
            <a:lvl9pPr marL="4266564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3321" indent="0">
              <a:buNone/>
              <a:defRPr sz="1400"/>
            </a:lvl2pPr>
            <a:lvl3pPr marL="1066637" indent="0">
              <a:buNone/>
              <a:defRPr sz="1200"/>
            </a:lvl3pPr>
            <a:lvl4pPr marL="1599972" indent="0">
              <a:buNone/>
              <a:defRPr sz="1100"/>
            </a:lvl4pPr>
            <a:lvl5pPr marL="2133283" indent="0">
              <a:buNone/>
              <a:defRPr sz="1100"/>
            </a:lvl5pPr>
            <a:lvl6pPr marL="2666602" indent="0">
              <a:buNone/>
              <a:defRPr sz="1100"/>
            </a:lvl6pPr>
            <a:lvl7pPr marL="3199928" indent="0">
              <a:buNone/>
              <a:defRPr sz="1100"/>
            </a:lvl7pPr>
            <a:lvl8pPr marL="3733250" indent="0">
              <a:buNone/>
              <a:defRPr sz="1100"/>
            </a:lvl8pPr>
            <a:lvl9pPr marL="426656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4404194-E6B2-4224-8960-1715F1EA9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369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B7A1BF4-2957-4B19-AE70-5540E44F2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638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6" y="325337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337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E03F137-D6DB-4A34-8BFA-67A21E7D7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457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44AEFF3-FABA-49C6-9EE0-F8C80744E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351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B2A79A5-147E-4B26-9250-E8843033F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433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41341" y="325337"/>
            <a:ext cx="9744075" cy="6928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96C94B3-C681-467D-AD54-CB01ED1DB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984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32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3738" indent="0" algn="ctr">
              <a:buNone/>
              <a:defRPr/>
            </a:lvl2pPr>
            <a:lvl3pPr marL="1067474" indent="0" algn="ctr">
              <a:buNone/>
              <a:defRPr/>
            </a:lvl3pPr>
            <a:lvl4pPr marL="1601231" indent="0" algn="ctr">
              <a:buNone/>
              <a:defRPr/>
            </a:lvl4pPr>
            <a:lvl5pPr marL="2134957" indent="0" algn="ctr">
              <a:buNone/>
              <a:defRPr/>
            </a:lvl5pPr>
            <a:lvl6pPr marL="2668695" indent="0" algn="ctr">
              <a:buNone/>
              <a:defRPr/>
            </a:lvl6pPr>
            <a:lvl7pPr marL="3202437" indent="0" algn="ctr">
              <a:buNone/>
              <a:defRPr/>
            </a:lvl7pPr>
            <a:lvl8pPr marL="3736176" indent="0" algn="ctr">
              <a:buNone/>
              <a:defRPr/>
            </a:lvl8pPr>
            <a:lvl9pPr marL="42699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4240B894-936A-4247-B534-59B8698C4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886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B94C4C1-F02C-4472-B012-46DB0EA67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293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42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79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3738" indent="0">
              <a:buNone/>
              <a:defRPr sz="2100"/>
            </a:lvl2pPr>
            <a:lvl3pPr marL="1067474" indent="0">
              <a:buNone/>
              <a:defRPr sz="1900"/>
            </a:lvl3pPr>
            <a:lvl4pPr marL="1601231" indent="0">
              <a:buNone/>
              <a:defRPr sz="1700"/>
            </a:lvl4pPr>
            <a:lvl5pPr marL="2134957" indent="0">
              <a:buNone/>
              <a:defRPr sz="1700"/>
            </a:lvl5pPr>
            <a:lvl6pPr marL="2668695" indent="0">
              <a:buNone/>
              <a:defRPr sz="1700"/>
            </a:lvl6pPr>
            <a:lvl7pPr marL="3202437" indent="0">
              <a:buNone/>
              <a:defRPr sz="1700"/>
            </a:lvl7pPr>
            <a:lvl8pPr marL="3736176" indent="0">
              <a:buNone/>
              <a:defRPr sz="1700"/>
            </a:lvl8pPr>
            <a:lvl9pPr marL="4269911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8A94D58-B7E9-4CB2-84E9-726D48E2E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940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02B8807-DEC3-4514-983F-CD253D836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992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738" indent="0">
              <a:buNone/>
              <a:defRPr sz="2400" b="1"/>
            </a:lvl2pPr>
            <a:lvl3pPr marL="1067474" indent="0">
              <a:buNone/>
              <a:defRPr sz="2100" b="1"/>
            </a:lvl3pPr>
            <a:lvl4pPr marL="1601231" indent="0">
              <a:buNone/>
              <a:defRPr sz="1900" b="1"/>
            </a:lvl4pPr>
            <a:lvl5pPr marL="2134957" indent="0">
              <a:buNone/>
              <a:defRPr sz="1900" b="1"/>
            </a:lvl5pPr>
            <a:lvl6pPr marL="2668695" indent="0">
              <a:buNone/>
              <a:defRPr sz="1900" b="1"/>
            </a:lvl6pPr>
            <a:lvl7pPr marL="3202437" indent="0">
              <a:buNone/>
              <a:defRPr sz="1900" b="1"/>
            </a:lvl7pPr>
            <a:lvl8pPr marL="3736176" indent="0">
              <a:buNone/>
              <a:defRPr sz="1900" b="1"/>
            </a:lvl8pPr>
            <a:lvl9pPr marL="426991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738" indent="0">
              <a:buNone/>
              <a:defRPr sz="2400" b="1"/>
            </a:lvl2pPr>
            <a:lvl3pPr marL="1067474" indent="0">
              <a:buNone/>
              <a:defRPr sz="2100" b="1"/>
            </a:lvl3pPr>
            <a:lvl4pPr marL="1601231" indent="0">
              <a:buNone/>
              <a:defRPr sz="1900" b="1"/>
            </a:lvl4pPr>
            <a:lvl5pPr marL="2134957" indent="0">
              <a:buNone/>
              <a:defRPr sz="1900" b="1"/>
            </a:lvl5pPr>
            <a:lvl6pPr marL="2668695" indent="0">
              <a:buNone/>
              <a:defRPr sz="1900" b="1"/>
            </a:lvl6pPr>
            <a:lvl7pPr marL="3202437" indent="0">
              <a:buNone/>
              <a:defRPr sz="1900" b="1"/>
            </a:lvl7pPr>
            <a:lvl8pPr marL="3736176" indent="0">
              <a:buNone/>
              <a:defRPr sz="1900" b="1"/>
            </a:lvl8pPr>
            <a:lvl9pPr marL="426991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346512E-E1AA-4305-8B8B-9DF799B4C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5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355DECD-B976-4981-84FB-F756B1FD5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320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A7297FF-C3DE-4586-AEF4-3D7A55683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06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2959" y="323448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48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3738" indent="0">
              <a:buNone/>
              <a:defRPr sz="1400"/>
            </a:lvl2pPr>
            <a:lvl3pPr marL="1067474" indent="0">
              <a:buNone/>
              <a:defRPr sz="1200"/>
            </a:lvl3pPr>
            <a:lvl4pPr marL="1601231" indent="0">
              <a:buNone/>
              <a:defRPr sz="1100"/>
            </a:lvl4pPr>
            <a:lvl5pPr marL="2134957" indent="0">
              <a:buNone/>
              <a:defRPr sz="1100"/>
            </a:lvl5pPr>
            <a:lvl6pPr marL="2668695" indent="0">
              <a:buNone/>
              <a:defRPr sz="1100"/>
            </a:lvl6pPr>
            <a:lvl7pPr marL="3202437" indent="0">
              <a:buNone/>
              <a:defRPr sz="1100"/>
            </a:lvl7pPr>
            <a:lvl8pPr marL="3736176" indent="0">
              <a:buNone/>
              <a:defRPr sz="1100"/>
            </a:lvl8pPr>
            <a:lvl9pPr marL="4269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0694426-5A06-4C87-9612-EAA192EF4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602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3738" indent="0">
              <a:buNone/>
              <a:defRPr sz="3300"/>
            </a:lvl2pPr>
            <a:lvl3pPr marL="1067474" indent="0">
              <a:buNone/>
              <a:defRPr sz="2800"/>
            </a:lvl3pPr>
            <a:lvl4pPr marL="1601231" indent="0">
              <a:buNone/>
              <a:defRPr sz="2400"/>
            </a:lvl4pPr>
            <a:lvl5pPr marL="2134957" indent="0">
              <a:buNone/>
              <a:defRPr sz="2400"/>
            </a:lvl5pPr>
            <a:lvl6pPr marL="2668695" indent="0">
              <a:buNone/>
              <a:defRPr sz="2400"/>
            </a:lvl6pPr>
            <a:lvl7pPr marL="3202437" indent="0">
              <a:buNone/>
              <a:defRPr sz="2400"/>
            </a:lvl7pPr>
            <a:lvl8pPr marL="3736176" indent="0">
              <a:buNone/>
              <a:defRPr sz="2400"/>
            </a:lvl8pPr>
            <a:lvl9pPr marL="4269911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3738" indent="0">
              <a:buNone/>
              <a:defRPr sz="1400"/>
            </a:lvl2pPr>
            <a:lvl3pPr marL="1067474" indent="0">
              <a:buNone/>
              <a:defRPr sz="1200"/>
            </a:lvl3pPr>
            <a:lvl4pPr marL="1601231" indent="0">
              <a:buNone/>
              <a:defRPr sz="1100"/>
            </a:lvl4pPr>
            <a:lvl5pPr marL="2134957" indent="0">
              <a:buNone/>
              <a:defRPr sz="1100"/>
            </a:lvl5pPr>
            <a:lvl6pPr marL="2668695" indent="0">
              <a:buNone/>
              <a:defRPr sz="1100"/>
            </a:lvl6pPr>
            <a:lvl7pPr marL="3202437" indent="0">
              <a:buNone/>
              <a:defRPr sz="1100"/>
            </a:lvl7pPr>
            <a:lvl8pPr marL="3736176" indent="0">
              <a:buNone/>
              <a:defRPr sz="1100"/>
            </a:lvl8pPr>
            <a:lvl9pPr marL="4269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D3A54202-D983-48E7-967A-6B4D6ED3D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107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4A3C1324-1B1A-4891-B6A7-6F23F7551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089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6" y="325329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329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AA29B24-C720-4F73-9A8A-A1EC83966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1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3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0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21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4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65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287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609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931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25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57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332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C1A6627-133B-445E-BDD3-355228F6C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369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9A30F72A-16C9-4B65-A45E-04F6E585F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60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41341" y="325329"/>
            <a:ext cx="9744075" cy="6928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AE24E7E-91AC-4DE2-83BF-A8C996F7C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029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24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4156" indent="0" algn="ctr">
              <a:buNone/>
              <a:defRPr/>
            </a:lvl2pPr>
            <a:lvl3pPr marL="1068311" indent="0" algn="ctr">
              <a:buNone/>
              <a:defRPr/>
            </a:lvl3pPr>
            <a:lvl4pPr marL="1602488" indent="0" algn="ctr">
              <a:buNone/>
              <a:defRPr/>
            </a:lvl4pPr>
            <a:lvl5pPr marL="2136631" indent="0" algn="ctr">
              <a:buNone/>
              <a:defRPr/>
            </a:lvl5pPr>
            <a:lvl6pPr marL="2670787" indent="0" algn="ctr">
              <a:buNone/>
              <a:defRPr/>
            </a:lvl6pPr>
            <a:lvl7pPr marL="3204948" indent="0" algn="ctr">
              <a:buNone/>
              <a:defRPr/>
            </a:lvl7pPr>
            <a:lvl8pPr marL="3739103" indent="0" algn="ctr">
              <a:buNone/>
              <a:defRPr/>
            </a:lvl8pPr>
            <a:lvl9pPr marL="427326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950C-97FA-4939-B71A-7115E61356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488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A49E-A88C-489B-8E56-5652CB09E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139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34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71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4156" indent="0">
              <a:buNone/>
              <a:defRPr sz="2100"/>
            </a:lvl2pPr>
            <a:lvl3pPr marL="1068311" indent="0">
              <a:buNone/>
              <a:defRPr sz="1900"/>
            </a:lvl3pPr>
            <a:lvl4pPr marL="1602488" indent="0">
              <a:buNone/>
              <a:defRPr sz="1700"/>
            </a:lvl4pPr>
            <a:lvl5pPr marL="2136631" indent="0">
              <a:buNone/>
              <a:defRPr sz="1700"/>
            </a:lvl5pPr>
            <a:lvl6pPr marL="2670787" indent="0">
              <a:buNone/>
              <a:defRPr sz="1700"/>
            </a:lvl6pPr>
            <a:lvl7pPr marL="3204948" indent="0">
              <a:buNone/>
              <a:defRPr sz="1700"/>
            </a:lvl7pPr>
            <a:lvl8pPr marL="3739103" indent="0">
              <a:buNone/>
              <a:defRPr sz="1700"/>
            </a:lvl8pPr>
            <a:lvl9pPr marL="4273261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11-8DEF-4CD7-B5A6-5533BA7916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009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AC4D-6C67-4966-A828-63050FB04C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56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156" indent="0">
              <a:buNone/>
              <a:defRPr sz="2400" b="1"/>
            </a:lvl2pPr>
            <a:lvl3pPr marL="1068311" indent="0">
              <a:buNone/>
              <a:defRPr sz="2100" b="1"/>
            </a:lvl3pPr>
            <a:lvl4pPr marL="1602488" indent="0">
              <a:buNone/>
              <a:defRPr sz="1900" b="1"/>
            </a:lvl4pPr>
            <a:lvl5pPr marL="2136631" indent="0">
              <a:buNone/>
              <a:defRPr sz="1900" b="1"/>
            </a:lvl5pPr>
            <a:lvl6pPr marL="2670787" indent="0">
              <a:buNone/>
              <a:defRPr sz="1900" b="1"/>
            </a:lvl6pPr>
            <a:lvl7pPr marL="3204948" indent="0">
              <a:buNone/>
              <a:defRPr sz="1900" b="1"/>
            </a:lvl7pPr>
            <a:lvl8pPr marL="3739103" indent="0">
              <a:buNone/>
              <a:defRPr sz="1900" b="1"/>
            </a:lvl8pPr>
            <a:lvl9pPr marL="427326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156" indent="0">
              <a:buNone/>
              <a:defRPr sz="2400" b="1"/>
            </a:lvl2pPr>
            <a:lvl3pPr marL="1068311" indent="0">
              <a:buNone/>
              <a:defRPr sz="2100" b="1"/>
            </a:lvl3pPr>
            <a:lvl4pPr marL="1602488" indent="0">
              <a:buNone/>
              <a:defRPr sz="1900" b="1"/>
            </a:lvl4pPr>
            <a:lvl5pPr marL="2136631" indent="0">
              <a:buNone/>
              <a:defRPr sz="1900" b="1"/>
            </a:lvl5pPr>
            <a:lvl6pPr marL="2670787" indent="0">
              <a:buNone/>
              <a:defRPr sz="1900" b="1"/>
            </a:lvl6pPr>
            <a:lvl7pPr marL="3204948" indent="0">
              <a:buNone/>
              <a:defRPr sz="1900" b="1"/>
            </a:lvl7pPr>
            <a:lvl8pPr marL="3739103" indent="0">
              <a:buNone/>
              <a:defRPr sz="1900" b="1"/>
            </a:lvl8pPr>
            <a:lvl9pPr marL="427326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04EB-6937-434D-8174-6940E5EDE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982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2434-5777-416D-A5EE-0498CBFEC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193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2C3B-6B14-44B9-A2D6-27CDA8D241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8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02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40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40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4156" indent="0">
              <a:buNone/>
              <a:defRPr sz="1400"/>
            </a:lvl2pPr>
            <a:lvl3pPr marL="1068311" indent="0">
              <a:buNone/>
              <a:defRPr sz="1200"/>
            </a:lvl3pPr>
            <a:lvl4pPr marL="1602488" indent="0">
              <a:buNone/>
              <a:defRPr sz="1100"/>
            </a:lvl4pPr>
            <a:lvl5pPr marL="2136631" indent="0">
              <a:buNone/>
              <a:defRPr sz="1100"/>
            </a:lvl5pPr>
            <a:lvl6pPr marL="2670787" indent="0">
              <a:buNone/>
              <a:defRPr sz="1100"/>
            </a:lvl6pPr>
            <a:lvl7pPr marL="3204948" indent="0">
              <a:buNone/>
              <a:defRPr sz="1100"/>
            </a:lvl7pPr>
            <a:lvl8pPr marL="3739103" indent="0">
              <a:buNone/>
              <a:defRPr sz="1100"/>
            </a:lvl8pPr>
            <a:lvl9pPr marL="427326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4DA8-FE45-4BC2-9474-493506AA6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2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4156" indent="0">
              <a:buNone/>
              <a:defRPr sz="3300"/>
            </a:lvl2pPr>
            <a:lvl3pPr marL="1068311" indent="0">
              <a:buNone/>
              <a:defRPr sz="2800"/>
            </a:lvl3pPr>
            <a:lvl4pPr marL="1602488" indent="0">
              <a:buNone/>
              <a:defRPr sz="2400"/>
            </a:lvl4pPr>
            <a:lvl5pPr marL="2136631" indent="0">
              <a:buNone/>
              <a:defRPr sz="2400"/>
            </a:lvl5pPr>
            <a:lvl6pPr marL="2670787" indent="0">
              <a:buNone/>
              <a:defRPr sz="2400"/>
            </a:lvl6pPr>
            <a:lvl7pPr marL="3204948" indent="0">
              <a:buNone/>
              <a:defRPr sz="2400"/>
            </a:lvl7pPr>
            <a:lvl8pPr marL="3739103" indent="0">
              <a:buNone/>
              <a:defRPr sz="2400"/>
            </a:lvl8pPr>
            <a:lvl9pPr marL="4273261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4156" indent="0">
              <a:buNone/>
              <a:defRPr sz="1400"/>
            </a:lvl2pPr>
            <a:lvl3pPr marL="1068311" indent="0">
              <a:buNone/>
              <a:defRPr sz="1200"/>
            </a:lvl3pPr>
            <a:lvl4pPr marL="1602488" indent="0">
              <a:buNone/>
              <a:defRPr sz="1100"/>
            </a:lvl4pPr>
            <a:lvl5pPr marL="2136631" indent="0">
              <a:buNone/>
              <a:defRPr sz="1100"/>
            </a:lvl5pPr>
            <a:lvl6pPr marL="2670787" indent="0">
              <a:buNone/>
              <a:defRPr sz="1100"/>
            </a:lvl6pPr>
            <a:lvl7pPr marL="3204948" indent="0">
              <a:buNone/>
              <a:defRPr sz="1100"/>
            </a:lvl7pPr>
            <a:lvl8pPr marL="3739103" indent="0">
              <a:buNone/>
              <a:defRPr sz="1100"/>
            </a:lvl8pPr>
            <a:lvl9pPr marL="427326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5779-7CC3-4FF2-B019-EF191128BD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73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2E44-B5CD-4C74-85CA-AF0EB36683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183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D35D-39F8-463C-BB0D-C50F0841B3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352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3B4A-216F-4C20-9080-803082DE43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78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E4C0-A521-4F6F-975E-28C062E9D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991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C73C-610D-4CE8-857E-75FEC2B6C5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020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19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6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0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5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AC6A712-150F-477E-838D-367E5CDED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032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C7FC9DD-5128-427A-A379-C651C8C0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21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29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66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43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8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32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375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719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063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407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75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23946870-2C15-4A24-82F2-6D45376F0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1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1" indent="0">
              <a:buNone/>
              <a:defRPr sz="2400" b="1"/>
            </a:lvl2pPr>
            <a:lvl3pPr marL="1064372" indent="0">
              <a:buNone/>
              <a:defRPr sz="2100" b="1"/>
            </a:lvl3pPr>
            <a:lvl4pPr marL="1596565" indent="0">
              <a:buNone/>
              <a:defRPr sz="1900" b="1"/>
            </a:lvl4pPr>
            <a:lvl5pPr marL="2128754" indent="0">
              <a:buNone/>
              <a:defRPr sz="1900" b="1"/>
            </a:lvl5pPr>
            <a:lvl6pPr marL="2660933" indent="0">
              <a:buNone/>
              <a:defRPr sz="1900" b="1"/>
            </a:lvl6pPr>
            <a:lvl7pPr marL="3193127" indent="0">
              <a:buNone/>
              <a:defRPr sz="1900" b="1"/>
            </a:lvl7pPr>
            <a:lvl8pPr marL="3725309" indent="0">
              <a:buNone/>
              <a:defRPr sz="1900" b="1"/>
            </a:lvl8pPr>
            <a:lvl9pPr marL="425749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1" indent="0">
              <a:buNone/>
              <a:defRPr sz="2400" b="1"/>
            </a:lvl2pPr>
            <a:lvl3pPr marL="1064372" indent="0">
              <a:buNone/>
              <a:defRPr sz="2100" b="1"/>
            </a:lvl3pPr>
            <a:lvl4pPr marL="1596565" indent="0">
              <a:buNone/>
              <a:defRPr sz="1900" b="1"/>
            </a:lvl4pPr>
            <a:lvl5pPr marL="2128754" indent="0">
              <a:buNone/>
              <a:defRPr sz="1900" b="1"/>
            </a:lvl5pPr>
            <a:lvl6pPr marL="2660933" indent="0">
              <a:buNone/>
              <a:defRPr sz="1900" b="1"/>
            </a:lvl6pPr>
            <a:lvl7pPr marL="3193127" indent="0">
              <a:buNone/>
              <a:defRPr sz="1900" b="1"/>
            </a:lvl7pPr>
            <a:lvl8pPr marL="3725309" indent="0">
              <a:buNone/>
              <a:defRPr sz="1900" b="1"/>
            </a:lvl8pPr>
            <a:lvl9pPr marL="425749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738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F23AD48-9694-482C-A9C6-C30EEBC9F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579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396" indent="0">
              <a:buNone/>
              <a:defRPr sz="2400" b="1"/>
            </a:lvl2pPr>
            <a:lvl3pPr marL="1068790" indent="0">
              <a:buNone/>
              <a:defRPr sz="2100" b="1"/>
            </a:lvl3pPr>
            <a:lvl4pPr marL="1603208" indent="0">
              <a:buNone/>
              <a:defRPr sz="1900" b="1"/>
            </a:lvl4pPr>
            <a:lvl5pPr marL="2137588" indent="0">
              <a:buNone/>
              <a:defRPr sz="1900" b="1"/>
            </a:lvl5pPr>
            <a:lvl6pPr marL="2671983" indent="0">
              <a:buNone/>
              <a:defRPr sz="1900" b="1"/>
            </a:lvl6pPr>
            <a:lvl7pPr marL="3206384" indent="0">
              <a:buNone/>
              <a:defRPr sz="1900" b="1"/>
            </a:lvl7pPr>
            <a:lvl8pPr marL="3740779" indent="0">
              <a:buNone/>
              <a:defRPr sz="1900" b="1"/>
            </a:lvl8pPr>
            <a:lvl9pPr marL="42751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396" indent="0">
              <a:buNone/>
              <a:defRPr sz="2400" b="1"/>
            </a:lvl2pPr>
            <a:lvl3pPr marL="1068790" indent="0">
              <a:buNone/>
              <a:defRPr sz="2100" b="1"/>
            </a:lvl3pPr>
            <a:lvl4pPr marL="1603208" indent="0">
              <a:buNone/>
              <a:defRPr sz="1900" b="1"/>
            </a:lvl4pPr>
            <a:lvl5pPr marL="2137588" indent="0">
              <a:buNone/>
              <a:defRPr sz="1900" b="1"/>
            </a:lvl5pPr>
            <a:lvl6pPr marL="2671983" indent="0">
              <a:buNone/>
              <a:defRPr sz="1900" b="1"/>
            </a:lvl6pPr>
            <a:lvl7pPr marL="3206384" indent="0">
              <a:buNone/>
              <a:defRPr sz="1900" b="1"/>
            </a:lvl7pPr>
            <a:lvl8pPr marL="3740779" indent="0">
              <a:buNone/>
              <a:defRPr sz="1900" b="1"/>
            </a:lvl8pPr>
            <a:lvl9pPr marL="42751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F5003A6-0BD7-4154-B5D3-03D34156C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590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AF3D945-C3A9-407D-B230-5B6ADD62D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193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60E705B-CCAC-48B1-8A32-01E221F09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637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35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35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4396" indent="0">
              <a:buNone/>
              <a:defRPr sz="1400"/>
            </a:lvl2pPr>
            <a:lvl3pPr marL="1068790" indent="0">
              <a:buNone/>
              <a:defRPr sz="1200"/>
            </a:lvl3pPr>
            <a:lvl4pPr marL="1603208" indent="0">
              <a:buNone/>
              <a:defRPr sz="1100"/>
            </a:lvl4pPr>
            <a:lvl5pPr marL="2137588" indent="0">
              <a:buNone/>
              <a:defRPr sz="1100"/>
            </a:lvl5pPr>
            <a:lvl6pPr marL="2671983" indent="0">
              <a:buNone/>
              <a:defRPr sz="1100"/>
            </a:lvl6pPr>
            <a:lvl7pPr marL="3206384" indent="0">
              <a:buNone/>
              <a:defRPr sz="1100"/>
            </a:lvl7pPr>
            <a:lvl8pPr marL="3740779" indent="0">
              <a:buNone/>
              <a:defRPr sz="1100"/>
            </a:lvl8pPr>
            <a:lvl9pPr marL="42751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E6CA149-1D8B-434A-A954-356F790F3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406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4396" indent="0">
              <a:buNone/>
              <a:defRPr sz="3300"/>
            </a:lvl2pPr>
            <a:lvl3pPr marL="1068790" indent="0">
              <a:buNone/>
              <a:defRPr sz="2800"/>
            </a:lvl3pPr>
            <a:lvl4pPr marL="1603208" indent="0">
              <a:buNone/>
              <a:defRPr sz="2400"/>
            </a:lvl4pPr>
            <a:lvl5pPr marL="2137588" indent="0">
              <a:buNone/>
              <a:defRPr sz="2400"/>
            </a:lvl5pPr>
            <a:lvl6pPr marL="2671983" indent="0">
              <a:buNone/>
              <a:defRPr sz="2400"/>
            </a:lvl6pPr>
            <a:lvl7pPr marL="3206384" indent="0">
              <a:buNone/>
              <a:defRPr sz="2400"/>
            </a:lvl7pPr>
            <a:lvl8pPr marL="3740779" indent="0">
              <a:buNone/>
              <a:defRPr sz="2400"/>
            </a:lvl8pPr>
            <a:lvl9pPr marL="4275175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4396" indent="0">
              <a:buNone/>
              <a:defRPr sz="1400"/>
            </a:lvl2pPr>
            <a:lvl3pPr marL="1068790" indent="0">
              <a:buNone/>
              <a:defRPr sz="1200"/>
            </a:lvl3pPr>
            <a:lvl4pPr marL="1603208" indent="0">
              <a:buNone/>
              <a:defRPr sz="1100"/>
            </a:lvl4pPr>
            <a:lvl5pPr marL="2137588" indent="0">
              <a:buNone/>
              <a:defRPr sz="1100"/>
            </a:lvl5pPr>
            <a:lvl6pPr marL="2671983" indent="0">
              <a:buNone/>
              <a:defRPr sz="1100"/>
            </a:lvl6pPr>
            <a:lvl7pPr marL="3206384" indent="0">
              <a:buNone/>
              <a:defRPr sz="1100"/>
            </a:lvl7pPr>
            <a:lvl8pPr marL="3740779" indent="0">
              <a:buNone/>
              <a:defRPr sz="1100"/>
            </a:lvl8pPr>
            <a:lvl9pPr marL="42751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69C6C23-63C3-4F35-8F98-B8803D032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042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4427E62A-6832-471A-A753-DE4ABA5F8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646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6" y="325316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316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F512E6A-C62A-41B8-AF14-C99E84562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936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C7C56C5-2717-4F47-B402-8C6A4CF54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687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41341" y="325316"/>
            <a:ext cx="9744075" cy="6928369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C1F799B-D5F9-43BE-9599-16627C80A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7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710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F2F28A1-47AD-4A5F-8627-AA2762D6E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891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12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4A43CFC-A26E-4DA3-8570-1D409AF66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260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DC5E4B91-B8D1-4959-96AD-07D442F2C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06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22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59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47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5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2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390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737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085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432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780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11911C9-6AB9-4585-ACB2-4118D2A40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79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9ADE65B-0760-4D2E-B84B-30C6911C3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502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756" indent="0">
              <a:buNone/>
              <a:defRPr sz="2400" b="1"/>
            </a:lvl2pPr>
            <a:lvl3pPr marL="1069508" indent="0">
              <a:buNone/>
              <a:defRPr sz="2100" b="1"/>
            </a:lvl3pPr>
            <a:lvl4pPr marL="1604288" indent="0">
              <a:buNone/>
              <a:defRPr sz="1900" b="1"/>
            </a:lvl4pPr>
            <a:lvl5pPr marL="2139024" indent="0">
              <a:buNone/>
              <a:defRPr sz="1900" b="1"/>
            </a:lvl5pPr>
            <a:lvl6pPr marL="2673779" indent="0">
              <a:buNone/>
              <a:defRPr sz="1900" b="1"/>
            </a:lvl6pPr>
            <a:lvl7pPr marL="3208541" indent="0">
              <a:buNone/>
              <a:defRPr sz="1900" b="1"/>
            </a:lvl7pPr>
            <a:lvl8pPr marL="3743294" indent="0">
              <a:buNone/>
              <a:defRPr sz="1900" b="1"/>
            </a:lvl8pPr>
            <a:lvl9pPr marL="427804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756" indent="0">
              <a:buNone/>
              <a:defRPr sz="2400" b="1"/>
            </a:lvl2pPr>
            <a:lvl3pPr marL="1069508" indent="0">
              <a:buNone/>
              <a:defRPr sz="2100" b="1"/>
            </a:lvl3pPr>
            <a:lvl4pPr marL="1604288" indent="0">
              <a:buNone/>
              <a:defRPr sz="1900" b="1"/>
            </a:lvl4pPr>
            <a:lvl5pPr marL="2139024" indent="0">
              <a:buNone/>
              <a:defRPr sz="1900" b="1"/>
            </a:lvl5pPr>
            <a:lvl6pPr marL="2673779" indent="0">
              <a:buNone/>
              <a:defRPr sz="1900" b="1"/>
            </a:lvl6pPr>
            <a:lvl7pPr marL="3208541" indent="0">
              <a:buNone/>
              <a:defRPr sz="1900" b="1"/>
            </a:lvl7pPr>
            <a:lvl8pPr marL="3743294" indent="0">
              <a:buNone/>
              <a:defRPr sz="1900" b="1"/>
            </a:lvl8pPr>
            <a:lvl9pPr marL="427804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99189CCF-8535-412B-BFF6-AE760D4A6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883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B29E2FA4-5E82-4993-ABD4-3CC5AD551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853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0DEA75C-F6E2-4D71-9776-6798FE735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55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28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28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4756" indent="0">
              <a:buNone/>
              <a:defRPr sz="1400"/>
            </a:lvl2pPr>
            <a:lvl3pPr marL="1069508" indent="0">
              <a:buNone/>
              <a:defRPr sz="1200"/>
            </a:lvl3pPr>
            <a:lvl4pPr marL="1604288" indent="0">
              <a:buNone/>
              <a:defRPr sz="1100"/>
            </a:lvl4pPr>
            <a:lvl5pPr marL="2139024" indent="0">
              <a:buNone/>
              <a:defRPr sz="1100"/>
            </a:lvl5pPr>
            <a:lvl6pPr marL="2673779" indent="0">
              <a:buNone/>
              <a:defRPr sz="1100"/>
            </a:lvl6pPr>
            <a:lvl7pPr marL="3208541" indent="0">
              <a:buNone/>
              <a:defRPr sz="1100"/>
            </a:lvl7pPr>
            <a:lvl8pPr marL="3743294" indent="0">
              <a:buNone/>
              <a:defRPr sz="1100"/>
            </a:lvl8pPr>
            <a:lvl9pPr marL="42780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D13C856-E80E-4526-A27F-C0AFF7AEA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549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4756" indent="0">
              <a:buNone/>
              <a:defRPr sz="3300"/>
            </a:lvl2pPr>
            <a:lvl3pPr marL="1069508" indent="0">
              <a:buNone/>
              <a:defRPr sz="2800"/>
            </a:lvl3pPr>
            <a:lvl4pPr marL="1604288" indent="0">
              <a:buNone/>
              <a:defRPr sz="2400"/>
            </a:lvl4pPr>
            <a:lvl5pPr marL="2139024" indent="0">
              <a:buNone/>
              <a:defRPr sz="2400"/>
            </a:lvl5pPr>
            <a:lvl6pPr marL="2673779" indent="0">
              <a:buNone/>
              <a:defRPr sz="2400"/>
            </a:lvl6pPr>
            <a:lvl7pPr marL="3208541" indent="0">
              <a:buNone/>
              <a:defRPr sz="2400"/>
            </a:lvl7pPr>
            <a:lvl8pPr marL="3743294" indent="0">
              <a:buNone/>
              <a:defRPr sz="2400"/>
            </a:lvl8pPr>
            <a:lvl9pPr marL="4278049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4756" indent="0">
              <a:buNone/>
              <a:defRPr sz="1400"/>
            </a:lvl2pPr>
            <a:lvl3pPr marL="1069508" indent="0">
              <a:buNone/>
              <a:defRPr sz="1200"/>
            </a:lvl3pPr>
            <a:lvl4pPr marL="1604288" indent="0">
              <a:buNone/>
              <a:defRPr sz="1100"/>
            </a:lvl4pPr>
            <a:lvl5pPr marL="2139024" indent="0">
              <a:buNone/>
              <a:defRPr sz="1100"/>
            </a:lvl5pPr>
            <a:lvl6pPr marL="2673779" indent="0">
              <a:buNone/>
              <a:defRPr sz="1100"/>
            </a:lvl6pPr>
            <a:lvl7pPr marL="3208541" indent="0">
              <a:buNone/>
              <a:defRPr sz="1100"/>
            </a:lvl7pPr>
            <a:lvl8pPr marL="3743294" indent="0">
              <a:buNone/>
              <a:defRPr sz="1100"/>
            </a:lvl8pPr>
            <a:lvl9pPr marL="42780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5FA562A-6024-4277-8A8E-5F4F7D5E8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41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460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B089CF5-D068-4082-B65E-C447CB19F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892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6" y="325308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308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C106709-1B78-4B46-9937-C7D29B4D5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9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98D8394A-CA1F-4E81-B54E-2AD03661B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871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41341" y="325308"/>
            <a:ext cx="9744075" cy="6928369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1F3AF67-21E2-4EC4-9B3E-E502D4060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87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F87F1AE-AA24-420D-AD12-EA2CD64E1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700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02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5235" indent="0" algn="ctr">
              <a:buNone/>
              <a:defRPr/>
            </a:lvl2pPr>
            <a:lvl3pPr marL="1070467" indent="0" algn="ctr">
              <a:buNone/>
              <a:defRPr/>
            </a:lvl3pPr>
            <a:lvl4pPr marL="1605728" indent="0" algn="ctr">
              <a:buNone/>
              <a:defRPr/>
            </a:lvl4pPr>
            <a:lvl5pPr marL="2140941" indent="0" algn="ctr">
              <a:buNone/>
              <a:defRPr/>
            </a:lvl5pPr>
            <a:lvl6pPr marL="2676175" indent="0" algn="ctr">
              <a:buNone/>
              <a:defRPr/>
            </a:lvl6pPr>
            <a:lvl7pPr marL="3211420" indent="0" algn="ctr">
              <a:buNone/>
              <a:defRPr/>
            </a:lvl7pPr>
            <a:lvl8pPr marL="3746650" indent="0" algn="ctr">
              <a:buNone/>
              <a:defRPr/>
            </a:lvl8pPr>
            <a:lvl9pPr marL="428188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950C-97FA-4939-B71A-7115E61356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847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A49E-A88C-489B-8E56-5652CB09E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441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12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49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5235" indent="0">
              <a:buNone/>
              <a:defRPr sz="2100"/>
            </a:lvl2pPr>
            <a:lvl3pPr marL="1070467" indent="0">
              <a:buNone/>
              <a:defRPr sz="1900"/>
            </a:lvl3pPr>
            <a:lvl4pPr marL="1605728" indent="0">
              <a:buNone/>
              <a:defRPr sz="1700"/>
            </a:lvl4pPr>
            <a:lvl5pPr marL="2140941" indent="0">
              <a:buNone/>
              <a:defRPr sz="1700"/>
            </a:lvl5pPr>
            <a:lvl6pPr marL="2676175" indent="0">
              <a:buNone/>
              <a:defRPr sz="1700"/>
            </a:lvl6pPr>
            <a:lvl7pPr marL="3211420" indent="0">
              <a:buNone/>
              <a:defRPr sz="1700"/>
            </a:lvl7pPr>
            <a:lvl8pPr marL="3746650" indent="0">
              <a:buNone/>
              <a:defRPr sz="1700"/>
            </a:lvl8pPr>
            <a:lvl9pPr marL="4281885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11-8DEF-4CD7-B5A6-5533BA7916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607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AC4D-6C67-4966-A828-63050FB04C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839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235" indent="0">
              <a:buNone/>
              <a:defRPr sz="2400" b="1"/>
            </a:lvl2pPr>
            <a:lvl3pPr marL="1070467" indent="0">
              <a:buNone/>
              <a:defRPr sz="2100" b="1"/>
            </a:lvl3pPr>
            <a:lvl4pPr marL="1605728" indent="0">
              <a:buNone/>
              <a:defRPr sz="1900" b="1"/>
            </a:lvl4pPr>
            <a:lvl5pPr marL="2140941" indent="0">
              <a:buNone/>
              <a:defRPr sz="1900" b="1"/>
            </a:lvl5pPr>
            <a:lvl6pPr marL="2676175" indent="0">
              <a:buNone/>
              <a:defRPr sz="1900" b="1"/>
            </a:lvl6pPr>
            <a:lvl7pPr marL="3211420" indent="0">
              <a:buNone/>
              <a:defRPr sz="1900" b="1"/>
            </a:lvl7pPr>
            <a:lvl8pPr marL="3746650" indent="0">
              <a:buNone/>
              <a:defRPr sz="1900" b="1"/>
            </a:lvl8pPr>
            <a:lvl9pPr marL="428188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235" indent="0">
              <a:buNone/>
              <a:defRPr sz="2400" b="1"/>
            </a:lvl2pPr>
            <a:lvl3pPr marL="1070467" indent="0">
              <a:buNone/>
              <a:defRPr sz="2100" b="1"/>
            </a:lvl3pPr>
            <a:lvl4pPr marL="1605728" indent="0">
              <a:buNone/>
              <a:defRPr sz="1900" b="1"/>
            </a:lvl4pPr>
            <a:lvl5pPr marL="2140941" indent="0">
              <a:buNone/>
              <a:defRPr sz="1900" b="1"/>
            </a:lvl5pPr>
            <a:lvl6pPr marL="2676175" indent="0">
              <a:buNone/>
              <a:defRPr sz="1900" b="1"/>
            </a:lvl6pPr>
            <a:lvl7pPr marL="3211420" indent="0">
              <a:buNone/>
              <a:defRPr sz="1900" b="1"/>
            </a:lvl7pPr>
            <a:lvl8pPr marL="3746650" indent="0">
              <a:buNone/>
              <a:defRPr sz="1900" b="1"/>
            </a:lvl8pPr>
            <a:lvl9pPr marL="428188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04EB-6937-434D-8174-6940E5EDE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7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7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2191" indent="0">
              <a:buNone/>
              <a:defRPr sz="1400"/>
            </a:lvl2pPr>
            <a:lvl3pPr marL="1064372" indent="0">
              <a:buNone/>
              <a:defRPr sz="1200"/>
            </a:lvl3pPr>
            <a:lvl4pPr marL="1596565" indent="0">
              <a:buNone/>
              <a:defRPr sz="1100"/>
            </a:lvl4pPr>
            <a:lvl5pPr marL="2128754" indent="0">
              <a:buNone/>
              <a:defRPr sz="1100"/>
            </a:lvl5pPr>
            <a:lvl6pPr marL="2660933" indent="0">
              <a:buNone/>
              <a:defRPr sz="1100"/>
            </a:lvl6pPr>
            <a:lvl7pPr marL="3193127" indent="0">
              <a:buNone/>
              <a:defRPr sz="1100"/>
            </a:lvl7pPr>
            <a:lvl8pPr marL="3725309" indent="0">
              <a:buNone/>
              <a:defRPr sz="1100"/>
            </a:lvl8pPr>
            <a:lvl9pPr marL="425749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1988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2434-5777-416D-A5EE-0498CBFEC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930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2C3B-6B14-44B9-A2D6-27CDA8D241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84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1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1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5235" indent="0">
              <a:buNone/>
              <a:defRPr sz="1400"/>
            </a:lvl2pPr>
            <a:lvl3pPr marL="1070467" indent="0">
              <a:buNone/>
              <a:defRPr sz="1200"/>
            </a:lvl3pPr>
            <a:lvl4pPr marL="1605728" indent="0">
              <a:buNone/>
              <a:defRPr sz="1100"/>
            </a:lvl4pPr>
            <a:lvl5pPr marL="2140941" indent="0">
              <a:buNone/>
              <a:defRPr sz="1100"/>
            </a:lvl5pPr>
            <a:lvl6pPr marL="2676175" indent="0">
              <a:buNone/>
              <a:defRPr sz="1100"/>
            </a:lvl6pPr>
            <a:lvl7pPr marL="3211420" indent="0">
              <a:buNone/>
              <a:defRPr sz="1100"/>
            </a:lvl7pPr>
            <a:lvl8pPr marL="3746650" indent="0">
              <a:buNone/>
              <a:defRPr sz="1100"/>
            </a:lvl8pPr>
            <a:lvl9pPr marL="428188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4DA8-FE45-4BC2-9474-493506AA6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811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5235" indent="0">
              <a:buNone/>
              <a:defRPr sz="3300"/>
            </a:lvl2pPr>
            <a:lvl3pPr marL="1070467" indent="0">
              <a:buNone/>
              <a:defRPr sz="2800"/>
            </a:lvl3pPr>
            <a:lvl4pPr marL="1605728" indent="0">
              <a:buNone/>
              <a:defRPr sz="2400"/>
            </a:lvl4pPr>
            <a:lvl5pPr marL="2140941" indent="0">
              <a:buNone/>
              <a:defRPr sz="2400"/>
            </a:lvl5pPr>
            <a:lvl6pPr marL="2676175" indent="0">
              <a:buNone/>
              <a:defRPr sz="2400"/>
            </a:lvl6pPr>
            <a:lvl7pPr marL="3211420" indent="0">
              <a:buNone/>
              <a:defRPr sz="2400"/>
            </a:lvl7pPr>
            <a:lvl8pPr marL="3746650" indent="0">
              <a:buNone/>
              <a:defRPr sz="2400"/>
            </a:lvl8pPr>
            <a:lvl9pPr marL="4281885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5235" indent="0">
              <a:buNone/>
              <a:defRPr sz="1400"/>
            </a:lvl2pPr>
            <a:lvl3pPr marL="1070467" indent="0">
              <a:buNone/>
              <a:defRPr sz="1200"/>
            </a:lvl3pPr>
            <a:lvl4pPr marL="1605728" indent="0">
              <a:buNone/>
              <a:defRPr sz="1100"/>
            </a:lvl4pPr>
            <a:lvl5pPr marL="2140941" indent="0">
              <a:buNone/>
              <a:defRPr sz="1100"/>
            </a:lvl5pPr>
            <a:lvl6pPr marL="2676175" indent="0">
              <a:buNone/>
              <a:defRPr sz="1100"/>
            </a:lvl6pPr>
            <a:lvl7pPr marL="3211420" indent="0">
              <a:buNone/>
              <a:defRPr sz="1100"/>
            </a:lvl7pPr>
            <a:lvl8pPr marL="3746650" indent="0">
              <a:buNone/>
              <a:defRPr sz="1100"/>
            </a:lvl8pPr>
            <a:lvl9pPr marL="428188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5779-7CC3-4FF2-B019-EF191128BD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999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2E44-B5CD-4C74-85CA-AF0EB36683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834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D35D-39F8-463C-BB0D-C50F0841B3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84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3B4A-216F-4C20-9080-803082DE43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762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E4C0-A521-4F6F-975E-28C062E9D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573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C73C-610D-4CE8-857E-75FEC2B6C5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483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591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5835" indent="0" algn="ctr">
              <a:buNone/>
              <a:defRPr/>
            </a:lvl2pPr>
            <a:lvl3pPr marL="1071666" indent="0" algn="ctr">
              <a:buNone/>
              <a:defRPr/>
            </a:lvl3pPr>
            <a:lvl4pPr marL="1607527" indent="0" algn="ctr">
              <a:buNone/>
              <a:defRPr/>
            </a:lvl4pPr>
            <a:lvl5pPr marL="2143341" indent="0" algn="ctr">
              <a:buNone/>
              <a:defRPr/>
            </a:lvl5pPr>
            <a:lvl6pPr marL="2679174" indent="0" algn="ctr">
              <a:buNone/>
              <a:defRPr/>
            </a:lvl6pPr>
            <a:lvl7pPr marL="3215019" indent="0" algn="ctr">
              <a:buNone/>
              <a:defRPr/>
            </a:lvl7pPr>
            <a:lvl8pPr marL="3750848" indent="0" algn="ctr">
              <a:buNone/>
              <a:defRPr/>
            </a:lvl8pPr>
            <a:lvl9pPr marL="428668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950C-97FA-4939-B71A-7115E61356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2191" indent="0">
              <a:buNone/>
              <a:defRPr sz="3300"/>
            </a:lvl2pPr>
            <a:lvl3pPr marL="1064372" indent="0">
              <a:buNone/>
              <a:defRPr sz="2800"/>
            </a:lvl3pPr>
            <a:lvl4pPr marL="1596565" indent="0">
              <a:buNone/>
              <a:defRPr sz="2400"/>
            </a:lvl4pPr>
            <a:lvl5pPr marL="2128754" indent="0">
              <a:buNone/>
              <a:defRPr sz="2400"/>
            </a:lvl5pPr>
            <a:lvl6pPr marL="2660933" indent="0">
              <a:buNone/>
              <a:defRPr sz="2400"/>
            </a:lvl6pPr>
            <a:lvl7pPr marL="3193127" indent="0">
              <a:buNone/>
              <a:defRPr sz="2400"/>
            </a:lvl7pPr>
            <a:lvl8pPr marL="3725309" indent="0">
              <a:buNone/>
              <a:defRPr sz="2400"/>
            </a:lvl8pPr>
            <a:lvl9pPr marL="425749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2191" indent="0">
              <a:buNone/>
              <a:defRPr sz="1400"/>
            </a:lvl2pPr>
            <a:lvl3pPr marL="1064372" indent="0">
              <a:buNone/>
              <a:defRPr sz="1200"/>
            </a:lvl3pPr>
            <a:lvl4pPr marL="1596565" indent="0">
              <a:buNone/>
              <a:defRPr sz="1100"/>
            </a:lvl4pPr>
            <a:lvl5pPr marL="2128754" indent="0">
              <a:buNone/>
              <a:defRPr sz="1100"/>
            </a:lvl5pPr>
            <a:lvl6pPr marL="2660933" indent="0">
              <a:buNone/>
              <a:defRPr sz="1100"/>
            </a:lvl6pPr>
            <a:lvl7pPr marL="3193127" indent="0">
              <a:buNone/>
              <a:defRPr sz="1100"/>
            </a:lvl7pPr>
            <a:lvl8pPr marL="3725309" indent="0">
              <a:buNone/>
              <a:defRPr sz="1100"/>
            </a:lvl8pPr>
            <a:lvl9pPr marL="425749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563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A49E-A88C-489B-8E56-5652CB09E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212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01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38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5835" indent="0">
              <a:buNone/>
              <a:defRPr sz="2100"/>
            </a:lvl2pPr>
            <a:lvl3pPr marL="1071666" indent="0">
              <a:buNone/>
              <a:defRPr sz="1900"/>
            </a:lvl3pPr>
            <a:lvl4pPr marL="1607527" indent="0">
              <a:buNone/>
              <a:defRPr sz="1700"/>
            </a:lvl4pPr>
            <a:lvl5pPr marL="2143341" indent="0">
              <a:buNone/>
              <a:defRPr sz="1700"/>
            </a:lvl5pPr>
            <a:lvl6pPr marL="2679174" indent="0">
              <a:buNone/>
              <a:defRPr sz="1700"/>
            </a:lvl6pPr>
            <a:lvl7pPr marL="3215019" indent="0">
              <a:buNone/>
              <a:defRPr sz="1700"/>
            </a:lvl7pPr>
            <a:lvl8pPr marL="3750848" indent="0">
              <a:buNone/>
              <a:defRPr sz="1700"/>
            </a:lvl8pPr>
            <a:lvl9pPr marL="4286683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11-8DEF-4CD7-B5A6-5533BA7916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971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AC4D-6C67-4966-A828-63050FB04C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354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835" indent="0">
              <a:buNone/>
              <a:defRPr sz="2400" b="1"/>
            </a:lvl2pPr>
            <a:lvl3pPr marL="1071666" indent="0">
              <a:buNone/>
              <a:defRPr sz="2100" b="1"/>
            </a:lvl3pPr>
            <a:lvl4pPr marL="1607527" indent="0">
              <a:buNone/>
              <a:defRPr sz="1900" b="1"/>
            </a:lvl4pPr>
            <a:lvl5pPr marL="2143341" indent="0">
              <a:buNone/>
              <a:defRPr sz="1900" b="1"/>
            </a:lvl5pPr>
            <a:lvl6pPr marL="2679174" indent="0">
              <a:buNone/>
              <a:defRPr sz="1900" b="1"/>
            </a:lvl6pPr>
            <a:lvl7pPr marL="3215019" indent="0">
              <a:buNone/>
              <a:defRPr sz="1900" b="1"/>
            </a:lvl7pPr>
            <a:lvl8pPr marL="3750848" indent="0">
              <a:buNone/>
              <a:defRPr sz="1900" b="1"/>
            </a:lvl8pPr>
            <a:lvl9pPr marL="428668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835" indent="0">
              <a:buNone/>
              <a:defRPr sz="2400" b="1"/>
            </a:lvl2pPr>
            <a:lvl3pPr marL="1071666" indent="0">
              <a:buNone/>
              <a:defRPr sz="2100" b="1"/>
            </a:lvl3pPr>
            <a:lvl4pPr marL="1607527" indent="0">
              <a:buNone/>
              <a:defRPr sz="1900" b="1"/>
            </a:lvl4pPr>
            <a:lvl5pPr marL="2143341" indent="0">
              <a:buNone/>
              <a:defRPr sz="1900" b="1"/>
            </a:lvl5pPr>
            <a:lvl6pPr marL="2679174" indent="0">
              <a:buNone/>
              <a:defRPr sz="1900" b="1"/>
            </a:lvl6pPr>
            <a:lvl7pPr marL="3215019" indent="0">
              <a:buNone/>
              <a:defRPr sz="1900" b="1"/>
            </a:lvl7pPr>
            <a:lvl8pPr marL="3750848" indent="0">
              <a:buNone/>
              <a:defRPr sz="1900" b="1"/>
            </a:lvl8pPr>
            <a:lvl9pPr marL="428668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04EB-6937-434D-8174-6940E5EDE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37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2434-5777-416D-A5EE-0498CBFEC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78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2C3B-6B14-44B9-A2D6-27CDA8D241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0145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07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07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5835" indent="0">
              <a:buNone/>
              <a:defRPr sz="1400"/>
            </a:lvl2pPr>
            <a:lvl3pPr marL="1071666" indent="0">
              <a:buNone/>
              <a:defRPr sz="1200"/>
            </a:lvl3pPr>
            <a:lvl4pPr marL="1607527" indent="0">
              <a:buNone/>
              <a:defRPr sz="1100"/>
            </a:lvl4pPr>
            <a:lvl5pPr marL="2143341" indent="0">
              <a:buNone/>
              <a:defRPr sz="1100"/>
            </a:lvl5pPr>
            <a:lvl6pPr marL="2679174" indent="0">
              <a:buNone/>
              <a:defRPr sz="1100"/>
            </a:lvl6pPr>
            <a:lvl7pPr marL="3215019" indent="0">
              <a:buNone/>
              <a:defRPr sz="1100"/>
            </a:lvl7pPr>
            <a:lvl8pPr marL="3750848" indent="0">
              <a:buNone/>
              <a:defRPr sz="1100"/>
            </a:lvl8pPr>
            <a:lvl9pPr marL="428668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4DA8-FE45-4BC2-9474-493506AA6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9822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5835" indent="0">
              <a:buNone/>
              <a:defRPr sz="3300"/>
            </a:lvl2pPr>
            <a:lvl3pPr marL="1071666" indent="0">
              <a:buNone/>
              <a:defRPr sz="2800"/>
            </a:lvl3pPr>
            <a:lvl4pPr marL="1607527" indent="0">
              <a:buNone/>
              <a:defRPr sz="2400"/>
            </a:lvl4pPr>
            <a:lvl5pPr marL="2143341" indent="0">
              <a:buNone/>
              <a:defRPr sz="2400"/>
            </a:lvl5pPr>
            <a:lvl6pPr marL="2679174" indent="0">
              <a:buNone/>
              <a:defRPr sz="2400"/>
            </a:lvl6pPr>
            <a:lvl7pPr marL="3215019" indent="0">
              <a:buNone/>
              <a:defRPr sz="2400"/>
            </a:lvl7pPr>
            <a:lvl8pPr marL="3750848" indent="0">
              <a:buNone/>
              <a:defRPr sz="2400"/>
            </a:lvl8pPr>
            <a:lvl9pPr marL="4286683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5835" indent="0">
              <a:buNone/>
              <a:defRPr sz="1400"/>
            </a:lvl2pPr>
            <a:lvl3pPr marL="1071666" indent="0">
              <a:buNone/>
              <a:defRPr sz="1200"/>
            </a:lvl3pPr>
            <a:lvl4pPr marL="1607527" indent="0">
              <a:buNone/>
              <a:defRPr sz="1100"/>
            </a:lvl4pPr>
            <a:lvl5pPr marL="2143341" indent="0">
              <a:buNone/>
              <a:defRPr sz="1100"/>
            </a:lvl5pPr>
            <a:lvl6pPr marL="2679174" indent="0">
              <a:buNone/>
              <a:defRPr sz="1100"/>
            </a:lvl6pPr>
            <a:lvl7pPr marL="3215019" indent="0">
              <a:buNone/>
              <a:defRPr sz="1100"/>
            </a:lvl7pPr>
            <a:lvl8pPr marL="3750848" indent="0">
              <a:buNone/>
              <a:defRPr sz="1100"/>
            </a:lvl8pPr>
            <a:lvl9pPr marL="428668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5779-7CC3-4FF2-B019-EF191128BD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273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2E44-B5CD-4C74-85CA-AF0EB36683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377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D35D-39F8-463C-BB0D-C50F0841B3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24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7247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3B4A-216F-4C20-9080-803082DE43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558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E4C0-A521-4F6F-975E-28C062E9D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5337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C73C-610D-4CE8-857E-75FEC2B6C5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601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584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3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713E46E-6B76-4FAE-B6C7-E875CE33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897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EB413C7-9DFF-4964-A65C-D17AAB054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837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993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30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6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6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44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80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171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533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895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D45309FB-37D1-4D26-9BA0-BFCD080BD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747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0A69171-DEB5-4FFD-B513-E5BBCF60F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662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195" indent="0">
              <a:buNone/>
              <a:defRPr sz="2400" b="1"/>
            </a:lvl2pPr>
            <a:lvl3pPr marL="1072387" indent="0">
              <a:buNone/>
              <a:defRPr sz="2100" b="1"/>
            </a:lvl3pPr>
            <a:lvl4pPr marL="1608607" indent="0">
              <a:buNone/>
              <a:defRPr sz="1900" b="1"/>
            </a:lvl4pPr>
            <a:lvl5pPr marL="2144782" indent="0">
              <a:buNone/>
              <a:defRPr sz="1900" b="1"/>
            </a:lvl5pPr>
            <a:lvl6pPr marL="2680976" indent="0">
              <a:buNone/>
              <a:defRPr sz="1900" b="1"/>
            </a:lvl6pPr>
            <a:lvl7pPr marL="3217180" indent="0">
              <a:buNone/>
              <a:defRPr sz="1900" b="1"/>
            </a:lvl7pPr>
            <a:lvl8pPr marL="3753370" indent="0">
              <a:buNone/>
              <a:defRPr sz="1900" b="1"/>
            </a:lvl8pPr>
            <a:lvl9pPr marL="428956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195" indent="0">
              <a:buNone/>
              <a:defRPr sz="2400" b="1"/>
            </a:lvl2pPr>
            <a:lvl3pPr marL="1072387" indent="0">
              <a:buNone/>
              <a:defRPr sz="2100" b="1"/>
            </a:lvl3pPr>
            <a:lvl4pPr marL="1608607" indent="0">
              <a:buNone/>
              <a:defRPr sz="1900" b="1"/>
            </a:lvl4pPr>
            <a:lvl5pPr marL="2144782" indent="0">
              <a:buNone/>
              <a:defRPr sz="1900" b="1"/>
            </a:lvl5pPr>
            <a:lvl6pPr marL="2680976" indent="0">
              <a:buNone/>
              <a:defRPr sz="1900" b="1"/>
            </a:lvl6pPr>
            <a:lvl7pPr marL="3217180" indent="0">
              <a:buNone/>
              <a:defRPr sz="1900" b="1"/>
            </a:lvl7pPr>
            <a:lvl8pPr marL="3753370" indent="0">
              <a:buNone/>
              <a:defRPr sz="1900" b="1"/>
            </a:lvl8pPr>
            <a:lvl9pPr marL="428956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D4CFA65-68F7-4A93-9569-237B30DE1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253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A6D1958-A337-4AE5-B0F9-37B82DBF2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6700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25DC8867-FC5D-4AA1-A558-F5ACC23A9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72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6" y="325359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359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869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00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00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6195" indent="0">
              <a:buNone/>
              <a:defRPr sz="1400"/>
            </a:lvl2pPr>
            <a:lvl3pPr marL="1072387" indent="0">
              <a:buNone/>
              <a:defRPr sz="1200"/>
            </a:lvl3pPr>
            <a:lvl4pPr marL="1608607" indent="0">
              <a:buNone/>
              <a:defRPr sz="1100"/>
            </a:lvl4pPr>
            <a:lvl5pPr marL="2144782" indent="0">
              <a:buNone/>
              <a:defRPr sz="1100"/>
            </a:lvl5pPr>
            <a:lvl6pPr marL="2680976" indent="0">
              <a:buNone/>
              <a:defRPr sz="1100"/>
            </a:lvl6pPr>
            <a:lvl7pPr marL="3217180" indent="0">
              <a:buNone/>
              <a:defRPr sz="1100"/>
            </a:lvl7pPr>
            <a:lvl8pPr marL="3753370" indent="0">
              <a:buNone/>
              <a:defRPr sz="1100"/>
            </a:lvl8pPr>
            <a:lvl9pPr marL="428956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120FEC0-E154-4D37-B15E-38FFF0455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82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195" indent="0">
              <a:buNone/>
              <a:defRPr sz="3300"/>
            </a:lvl2pPr>
            <a:lvl3pPr marL="1072387" indent="0">
              <a:buNone/>
              <a:defRPr sz="2800"/>
            </a:lvl3pPr>
            <a:lvl4pPr marL="1608607" indent="0">
              <a:buNone/>
              <a:defRPr sz="2400"/>
            </a:lvl4pPr>
            <a:lvl5pPr marL="2144782" indent="0">
              <a:buNone/>
              <a:defRPr sz="2400"/>
            </a:lvl5pPr>
            <a:lvl6pPr marL="2680976" indent="0">
              <a:buNone/>
              <a:defRPr sz="2400"/>
            </a:lvl6pPr>
            <a:lvl7pPr marL="3217180" indent="0">
              <a:buNone/>
              <a:defRPr sz="2400"/>
            </a:lvl7pPr>
            <a:lvl8pPr marL="3753370" indent="0">
              <a:buNone/>
              <a:defRPr sz="2400"/>
            </a:lvl8pPr>
            <a:lvl9pPr marL="4289565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6195" indent="0">
              <a:buNone/>
              <a:defRPr sz="1400"/>
            </a:lvl2pPr>
            <a:lvl3pPr marL="1072387" indent="0">
              <a:buNone/>
              <a:defRPr sz="1200"/>
            </a:lvl3pPr>
            <a:lvl4pPr marL="1608607" indent="0">
              <a:buNone/>
              <a:defRPr sz="1100"/>
            </a:lvl4pPr>
            <a:lvl5pPr marL="2144782" indent="0">
              <a:buNone/>
              <a:defRPr sz="1100"/>
            </a:lvl5pPr>
            <a:lvl6pPr marL="2680976" indent="0">
              <a:buNone/>
              <a:defRPr sz="1100"/>
            </a:lvl6pPr>
            <a:lvl7pPr marL="3217180" indent="0">
              <a:buNone/>
              <a:defRPr sz="1100"/>
            </a:lvl7pPr>
            <a:lvl8pPr marL="3753370" indent="0">
              <a:buNone/>
              <a:defRPr sz="1100"/>
            </a:lvl8pPr>
            <a:lvl9pPr marL="428956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020A32AD-5556-4B20-A2EC-9CEC98CE9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794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7C32767-D458-4E16-BDBD-81AF826F9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5383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6" y="325280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280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0BF51E5-2D57-4DD5-A689-035B77E36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2676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A5DAA3A-7430-48CF-80FD-7F96B946C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692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41341" y="325280"/>
            <a:ext cx="9744075" cy="6928369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34A6067-22B1-4FBD-8AB5-5267E31E6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263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47EB7DD-5B62-4AA3-9052-15AD47F4A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9156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574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3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6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3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2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D706FE2-4C45-44AC-8FB7-E3499A396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84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1196F39-721D-4348-9289-1B039977C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1578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984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21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66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33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0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467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833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200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567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934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D3DC17E-39B6-420B-929C-795F9FD8B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37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525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94B0DB51-D419-4192-82BA-59A553D1B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58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674" indent="0">
              <a:buNone/>
              <a:defRPr sz="2400" b="1"/>
            </a:lvl2pPr>
            <a:lvl3pPr marL="1073348" indent="0">
              <a:buNone/>
              <a:defRPr sz="2100" b="1"/>
            </a:lvl3pPr>
            <a:lvl4pPr marL="1610048" indent="0">
              <a:buNone/>
              <a:defRPr sz="1900" b="1"/>
            </a:lvl4pPr>
            <a:lvl5pPr marL="2146704" indent="0">
              <a:buNone/>
              <a:defRPr sz="1900" b="1"/>
            </a:lvl5pPr>
            <a:lvl6pPr marL="2683379" indent="0">
              <a:buNone/>
              <a:defRPr sz="1900" b="1"/>
            </a:lvl6pPr>
            <a:lvl7pPr marL="3220061" indent="0">
              <a:buNone/>
              <a:defRPr sz="1900" b="1"/>
            </a:lvl7pPr>
            <a:lvl8pPr marL="3756735" indent="0">
              <a:buNone/>
              <a:defRPr sz="1900" b="1"/>
            </a:lvl8pPr>
            <a:lvl9pPr marL="429341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674" indent="0">
              <a:buNone/>
              <a:defRPr sz="2400" b="1"/>
            </a:lvl2pPr>
            <a:lvl3pPr marL="1073348" indent="0">
              <a:buNone/>
              <a:defRPr sz="2100" b="1"/>
            </a:lvl3pPr>
            <a:lvl4pPr marL="1610048" indent="0">
              <a:buNone/>
              <a:defRPr sz="1900" b="1"/>
            </a:lvl4pPr>
            <a:lvl5pPr marL="2146704" indent="0">
              <a:buNone/>
              <a:defRPr sz="1900" b="1"/>
            </a:lvl5pPr>
            <a:lvl6pPr marL="2683379" indent="0">
              <a:buNone/>
              <a:defRPr sz="1900" b="1"/>
            </a:lvl6pPr>
            <a:lvl7pPr marL="3220061" indent="0">
              <a:buNone/>
              <a:defRPr sz="1900" b="1"/>
            </a:lvl7pPr>
            <a:lvl8pPr marL="3756735" indent="0">
              <a:buNone/>
              <a:defRPr sz="1900" b="1"/>
            </a:lvl8pPr>
            <a:lvl9pPr marL="429341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D64BCB1-5BF1-4C88-9B04-C4265FC7E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8879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7B2C315-8627-4A50-92F8-CB3CC1DD6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1626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94E07DE-C97E-4187-B968-8A88C07FD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0931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390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290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6674" indent="0">
              <a:buNone/>
              <a:defRPr sz="1400"/>
            </a:lvl2pPr>
            <a:lvl3pPr marL="1073348" indent="0">
              <a:buNone/>
              <a:defRPr sz="1200"/>
            </a:lvl3pPr>
            <a:lvl4pPr marL="1610048" indent="0">
              <a:buNone/>
              <a:defRPr sz="1100"/>
            </a:lvl4pPr>
            <a:lvl5pPr marL="2146704" indent="0">
              <a:buNone/>
              <a:defRPr sz="1100"/>
            </a:lvl5pPr>
            <a:lvl6pPr marL="2683379" indent="0">
              <a:buNone/>
              <a:defRPr sz="1100"/>
            </a:lvl6pPr>
            <a:lvl7pPr marL="3220061" indent="0">
              <a:buNone/>
              <a:defRPr sz="1100"/>
            </a:lvl7pPr>
            <a:lvl8pPr marL="3756735" indent="0">
              <a:buNone/>
              <a:defRPr sz="1100"/>
            </a:lvl8pPr>
            <a:lvl9pPr marL="429341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6D7DF6C-6B64-4F8B-89BE-91DE33987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1781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674" indent="0">
              <a:buNone/>
              <a:defRPr sz="3300"/>
            </a:lvl2pPr>
            <a:lvl3pPr marL="1073348" indent="0">
              <a:buNone/>
              <a:defRPr sz="2800"/>
            </a:lvl3pPr>
            <a:lvl4pPr marL="1610048" indent="0">
              <a:buNone/>
              <a:defRPr sz="2400"/>
            </a:lvl4pPr>
            <a:lvl5pPr marL="2146704" indent="0">
              <a:buNone/>
              <a:defRPr sz="2400"/>
            </a:lvl5pPr>
            <a:lvl6pPr marL="2683379" indent="0">
              <a:buNone/>
              <a:defRPr sz="2400"/>
            </a:lvl6pPr>
            <a:lvl7pPr marL="3220061" indent="0">
              <a:buNone/>
              <a:defRPr sz="2400"/>
            </a:lvl7pPr>
            <a:lvl8pPr marL="3756735" indent="0">
              <a:buNone/>
              <a:defRPr sz="2400"/>
            </a:lvl8pPr>
            <a:lvl9pPr marL="4293410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6674" indent="0">
              <a:buNone/>
              <a:defRPr sz="1400"/>
            </a:lvl2pPr>
            <a:lvl3pPr marL="1073348" indent="0">
              <a:buNone/>
              <a:defRPr sz="1200"/>
            </a:lvl3pPr>
            <a:lvl4pPr marL="1610048" indent="0">
              <a:buNone/>
              <a:defRPr sz="1100"/>
            </a:lvl4pPr>
            <a:lvl5pPr marL="2146704" indent="0">
              <a:buNone/>
              <a:defRPr sz="1100"/>
            </a:lvl5pPr>
            <a:lvl6pPr marL="2683379" indent="0">
              <a:buNone/>
              <a:defRPr sz="1100"/>
            </a:lvl6pPr>
            <a:lvl7pPr marL="3220061" indent="0">
              <a:buNone/>
              <a:defRPr sz="1100"/>
            </a:lvl7pPr>
            <a:lvl8pPr marL="3756735" indent="0">
              <a:buNone/>
              <a:defRPr sz="1100"/>
            </a:lvl8pPr>
            <a:lvl9pPr marL="429341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F3814B0B-627B-4925-80BA-EFFC98CA6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972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B255F58D-7B46-422F-8D59-38646C460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736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6" y="325271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271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A4A2745-B25A-4783-86CB-7DCE7CC8E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5038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26D6D389-951E-4A80-A21D-E4C460719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9544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41341" y="325271"/>
            <a:ext cx="9744075" cy="6928369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5D881D6-30F2-45F1-A2CF-501AB72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7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064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41341" y="1894682"/>
            <a:ext cx="9744075" cy="5358866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FDF44E1-5A81-46E2-A7A2-7E0CE9636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5755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562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7274" indent="0" algn="ctr">
              <a:buNone/>
              <a:defRPr/>
            </a:lvl2pPr>
            <a:lvl3pPr marL="1074552" indent="0" algn="ctr">
              <a:buNone/>
              <a:defRPr/>
            </a:lvl3pPr>
            <a:lvl4pPr marL="1611848" indent="0" algn="ctr">
              <a:buNone/>
              <a:defRPr/>
            </a:lvl4pPr>
            <a:lvl5pPr marL="2149110" indent="0" algn="ctr">
              <a:buNone/>
              <a:defRPr/>
            </a:lvl5pPr>
            <a:lvl6pPr marL="2686386" indent="0" algn="ctr">
              <a:buNone/>
              <a:defRPr/>
            </a:lvl6pPr>
            <a:lvl7pPr marL="3223670" indent="0" algn="ctr">
              <a:buNone/>
              <a:defRPr/>
            </a:lvl7pPr>
            <a:lvl8pPr marL="3760945" indent="0" algn="ctr">
              <a:buNone/>
              <a:defRPr/>
            </a:lvl8pPr>
            <a:lvl9pPr marL="42982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1608-3559-437F-81E0-765B19C7ED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026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A52E-B2DB-4E7B-93E2-9BA545A698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940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972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09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7274" indent="0">
              <a:buNone/>
              <a:defRPr sz="2100"/>
            </a:lvl2pPr>
            <a:lvl3pPr marL="1074552" indent="0">
              <a:buNone/>
              <a:defRPr sz="1900"/>
            </a:lvl3pPr>
            <a:lvl4pPr marL="1611848" indent="0">
              <a:buNone/>
              <a:defRPr sz="1700"/>
            </a:lvl4pPr>
            <a:lvl5pPr marL="2149110" indent="0">
              <a:buNone/>
              <a:defRPr sz="1700"/>
            </a:lvl5pPr>
            <a:lvl6pPr marL="2686386" indent="0">
              <a:buNone/>
              <a:defRPr sz="1700"/>
            </a:lvl6pPr>
            <a:lvl7pPr marL="3223670" indent="0">
              <a:buNone/>
              <a:defRPr sz="1700"/>
            </a:lvl7pPr>
            <a:lvl8pPr marL="3760945" indent="0">
              <a:buNone/>
              <a:defRPr sz="1700"/>
            </a:lvl8pPr>
            <a:lvl9pPr marL="4298223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EABC-12FF-48CB-9A1C-F02CE99EA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8169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4D60-513F-49CF-B63E-E35CF8BCF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6708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274" indent="0">
              <a:buNone/>
              <a:defRPr sz="2400" b="1"/>
            </a:lvl2pPr>
            <a:lvl3pPr marL="1074552" indent="0">
              <a:buNone/>
              <a:defRPr sz="2100" b="1"/>
            </a:lvl3pPr>
            <a:lvl4pPr marL="1611848" indent="0">
              <a:buNone/>
              <a:defRPr sz="1900" b="1"/>
            </a:lvl4pPr>
            <a:lvl5pPr marL="2149110" indent="0">
              <a:buNone/>
              <a:defRPr sz="1900" b="1"/>
            </a:lvl5pPr>
            <a:lvl6pPr marL="2686386" indent="0">
              <a:buNone/>
              <a:defRPr sz="1900" b="1"/>
            </a:lvl6pPr>
            <a:lvl7pPr marL="3223670" indent="0">
              <a:buNone/>
              <a:defRPr sz="1900" b="1"/>
            </a:lvl7pPr>
            <a:lvl8pPr marL="3760945" indent="0">
              <a:buNone/>
              <a:defRPr sz="1900" b="1"/>
            </a:lvl8pPr>
            <a:lvl9pPr marL="429822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274" indent="0">
              <a:buNone/>
              <a:defRPr sz="2400" b="1"/>
            </a:lvl2pPr>
            <a:lvl3pPr marL="1074552" indent="0">
              <a:buNone/>
              <a:defRPr sz="2100" b="1"/>
            </a:lvl3pPr>
            <a:lvl4pPr marL="1611848" indent="0">
              <a:buNone/>
              <a:defRPr sz="1900" b="1"/>
            </a:lvl4pPr>
            <a:lvl5pPr marL="2149110" indent="0">
              <a:buNone/>
              <a:defRPr sz="1900" b="1"/>
            </a:lvl5pPr>
            <a:lvl6pPr marL="2686386" indent="0">
              <a:buNone/>
              <a:defRPr sz="1900" b="1"/>
            </a:lvl6pPr>
            <a:lvl7pPr marL="3223670" indent="0">
              <a:buNone/>
              <a:defRPr sz="1900" b="1"/>
            </a:lvl7pPr>
            <a:lvl8pPr marL="3760945" indent="0">
              <a:buNone/>
              <a:defRPr sz="1900" b="1"/>
            </a:lvl8pPr>
            <a:lvl9pPr marL="429822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5050-98F3-4FA2-A8BE-0045DE4B78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2939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25D-B5ED-4CB5-A828-5BB40D5FE7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47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7368-4C53-453B-97FF-D78F230FD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965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37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278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7274" indent="0">
              <a:buNone/>
              <a:defRPr sz="1400"/>
            </a:lvl2pPr>
            <a:lvl3pPr marL="1074552" indent="0">
              <a:buNone/>
              <a:defRPr sz="1200"/>
            </a:lvl3pPr>
            <a:lvl4pPr marL="1611848" indent="0">
              <a:buNone/>
              <a:defRPr sz="1100"/>
            </a:lvl4pPr>
            <a:lvl5pPr marL="2149110" indent="0">
              <a:buNone/>
              <a:defRPr sz="1100"/>
            </a:lvl5pPr>
            <a:lvl6pPr marL="2686386" indent="0">
              <a:buNone/>
              <a:defRPr sz="1100"/>
            </a:lvl6pPr>
            <a:lvl7pPr marL="3223670" indent="0">
              <a:buNone/>
              <a:defRPr sz="1100"/>
            </a:lvl7pPr>
            <a:lvl8pPr marL="3760945" indent="0">
              <a:buNone/>
              <a:defRPr sz="1100"/>
            </a:lvl8pPr>
            <a:lvl9pPr marL="429822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8B7-C89A-4811-8AE5-B660DEF965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4250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7274" indent="0">
              <a:buNone/>
              <a:defRPr sz="3300"/>
            </a:lvl2pPr>
            <a:lvl3pPr marL="1074552" indent="0">
              <a:buNone/>
              <a:defRPr sz="2800"/>
            </a:lvl3pPr>
            <a:lvl4pPr marL="1611848" indent="0">
              <a:buNone/>
              <a:defRPr sz="2400"/>
            </a:lvl4pPr>
            <a:lvl5pPr marL="2149110" indent="0">
              <a:buNone/>
              <a:defRPr sz="2400"/>
            </a:lvl5pPr>
            <a:lvl6pPr marL="2686386" indent="0">
              <a:buNone/>
              <a:defRPr sz="2400"/>
            </a:lvl6pPr>
            <a:lvl7pPr marL="3223670" indent="0">
              <a:buNone/>
              <a:defRPr sz="2400"/>
            </a:lvl7pPr>
            <a:lvl8pPr marL="3760945" indent="0">
              <a:buNone/>
              <a:defRPr sz="2400"/>
            </a:lvl8pPr>
            <a:lvl9pPr marL="4298223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7274" indent="0">
              <a:buNone/>
              <a:defRPr sz="1400"/>
            </a:lvl2pPr>
            <a:lvl3pPr marL="1074552" indent="0">
              <a:buNone/>
              <a:defRPr sz="1200"/>
            </a:lvl3pPr>
            <a:lvl4pPr marL="1611848" indent="0">
              <a:buNone/>
              <a:defRPr sz="1100"/>
            </a:lvl4pPr>
            <a:lvl5pPr marL="2149110" indent="0">
              <a:buNone/>
              <a:defRPr sz="1100"/>
            </a:lvl5pPr>
            <a:lvl6pPr marL="2686386" indent="0">
              <a:buNone/>
              <a:defRPr sz="1100"/>
            </a:lvl6pPr>
            <a:lvl7pPr marL="3223670" indent="0">
              <a:buNone/>
              <a:defRPr sz="1100"/>
            </a:lvl7pPr>
            <a:lvl8pPr marL="3760945" indent="0">
              <a:buNone/>
              <a:defRPr sz="1100"/>
            </a:lvl8pPr>
            <a:lvl9pPr marL="429822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FCB7-9978-4B72-8F94-6D7C440C43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4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6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8786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6F86-DC95-47E6-9BF6-FBCC0BA1C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275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1589-119A-4FBC-A3E0-42DA0D2F82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720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8FA3-E871-493B-BD1B-93B1D89579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9145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852C-5853-48A2-8BC0-043468C5C3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4001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F8E0-3791-4AEA-AA64-B3F3F10D7A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9770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1337" y="1894681"/>
            <a:ext cx="478181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1337" y="4663398"/>
            <a:ext cx="478181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503600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E61C-D1F4-4AEA-A295-B6CD3653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390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548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7999" indent="0" algn="ctr">
              <a:buNone/>
              <a:defRPr/>
            </a:lvl2pPr>
            <a:lvl3pPr marL="1075998" indent="0" algn="ctr">
              <a:buNone/>
              <a:defRPr/>
            </a:lvl3pPr>
            <a:lvl4pPr marL="1614009" indent="0" algn="ctr">
              <a:buNone/>
              <a:defRPr/>
            </a:lvl4pPr>
            <a:lvl5pPr marL="2152001" indent="0" algn="ctr">
              <a:buNone/>
              <a:defRPr/>
            </a:lvl5pPr>
            <a:lvl6pPr marL="2689999" indent="0" algn="ctr">
              <a:buNone/>
              <a:defRPr/>
            </a:lvl6pPr>
            <a:lvl7pPr marL="3228006" indent="0" algn="ctr">
              <a:buNone/>
              <a:defRPr/>
            </a:lvl7pPr>
            <a:lvl8pPr marL="3766002" indent="0" algn="ctr">
              <a:buNone/>
              <a:defRPr/>
            </a:lvl8pPr>
            <a:lvl9pPr marL="430400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1608-3559-437F-81E0-765B19C7ED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4279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A52E-B2DB-4E7B-93E2-9BA545A698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5699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958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695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7999" indent="0">
              <a:buNone/>
              <a:defRPr sz="2100"/>
            </a:lvl2pPr>
            <a:lvl3pPr marL="1075998" indent="0">
              <a:buNone/>
              <a:defRPr sz="1900"/>
            </a:lvl3pPr>
            <a:lvl4pPr marL="1614009" indent="0">
              <a:buNone/>
              <a:defRPr sz="1700"/>
            </a:lvl4pPr>
            <a:lvl5pPr marL="2152001" indent="0">
              <a:buNone/>
              <a:defRPr sz="1700"/>
            </a:lvl5pPr>
            <a:lvl6pPr marL="2689999" indent="0">
              <a:buNone/>
              <a:defRPr sz="1700"/>
            </a:lvl6pPr>
            <a:lvl7pPr marL="3228006" indent="0">
              <a:buNone/>
              <a:defRPr sz="1700"/>
            </a:lvl7pPr>
            <a:lvl8pPr marL="3766002" indent="0">
              <a:buNone/>
              <a:defRPr sz="1700"/>
            </a:lvl8pPr>
            <a:lvl9pPr marL="4304003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EABC-12FF-48CB-9A1C-F02CE99EA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15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4D60-513F-49CF-B63E-E35CF8BCF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62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3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280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999" indent="0">
              <a:buNone/>
              <a:defRPr sz="2400" b="1"/>
            </a:lvl2pPr>
            <a:lvl3pPr marL="1075998" indent="0">
              <a:buNone/>
              <a:defRPr sz="2100" b="1"/>
            </a:lvl3pPr>
            <a:lvl4pPr marL="1614009" indent="0">
              <a:buNone/>
              <a:defRPr sz="1900" b="1"/>
            </a:lvl4pPr>
            <a:lvl5pPr marL="2152001" indent="0">
              <a:buNone/>
              <a:defRPr sz="1900" b="1"/>
            </a:lvl5pPr>
            <a:lvl6pPr marL="2689999" indent="0">
              <a:buNone/>
              <a:defRPr sz="1900" b="1"/>
            </a:lvl6pPr>
            <a:lvl7pPr marL="3228006" indent="0">
              <a:buNone/>
              <a:defRPr sz="1900" b="1"/>
            </a:lvl7pPr>
            <a:lvl8pPr marL="3766002" indent="0">
              <a:buNone/>
              <a:defRPr sz="1900" b="1"/>
            </a:lvl8pPr>
            <a:lvl9pPr marL="430400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999" indent="0">
              <a:buNone/>
              <a:defRPr sz="2400" b="1"/>
            </a:lvl2pPr>
            <a:lvl3pPr marL="1075998" indent="0">
              <a:buNone/>
              <a:defRPr sz="2100" b="1"/>
            </a:lvl3pPr>
            <a:lvl4pPr marL="1614009" indent="0">
              <a:buNone/>
              <a:defRPr sz="1900" b="1"/>
            </a:lvl4pPr>
            <a:lvl5pPr marL="2152001" indent="0">
              <a:buNone/>
              <a:defRPr sz="1900" b="1"/>
            </a:lvl5pPr>
            <a:lvl6pPr marL="2689999" indent="0">
              <a:buNone/>
              <a:defRPr sz="1900" b="1"/>
            </a:lvl6pPr>
            <a:lvl7pPr marL="3228006" indent="0">
              <a:buNone/>
              <a:defRPr sz="1900" b="1"/>
            </a:lvl7pPr>
            <a:lvl8pPr marL="3766002" indent="0">
              <a:buNone/>
              <a:defRPr sz="1900" b="1"/>
            </a:lvl8pPr>
            <a:lvl9pPr marL="430400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5050-98F3-4FA2-A8BE-0045DE4B78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786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25D-B5ED-4CB5-A828-5BB40D5FE7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844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7368-4C53-453B-97FF-D78F230FD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8235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364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264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7999" indent="0">
              <a:buNone/>
              <a:defRPr sz="1400"/>
            </a:lvl2pPr>
            <a:lvl3pPr marL="1075998" indent="0">
              <a:buNone/>
              <a:defRPr sz="1200"/>
            </a:lvl3pPr>
            <a:lvl4pPr marL="1614009" indent="0">
              <a:buNone/>
              <a:defRPr sz="1100"/>
            </a:lvl4pPr>
            <a:lvl5pPr marL="2152001" indent="0">
              <a:buNone/>
              <a:defRPr sz="1100"/>
            </a:lvl5pPr>
            <a:lvl6pPr marL="2689999" indent="0">
              <a:buNone/>
              <a:defRPr sz="1100"/>
            </a:lvl6pPr>
            <a:lvl7pPr marL="3228006" indent="0">
              <a:buNone/>
              <a:defRPr sz="1100"/>
            </a:lvl7pPr>
            <a:lvl8pPr marL="3766002" indent="0">
              <a:buNone/>
              <a:defRPr sz="1100"/>
            </a:lvl8pPr>
            <a:lvl9pPr marL="430400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8B7-C89A-4811-8AE5-B660DEF965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606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7999" indent="0">
              <a:buNone/>
              <a:defRPr sz="3300"/>
            </a:lvl2pPr>
            <a:lvl3pPr marL="1075998" indent="0">
              <a:buNone/>
              <a:defRPr sz="2800"/>
            </a:lvl3pPr>
            <a:lvl4pPr marL="1614009" indent="0">
              <a:buNone/>
              <a:defRPr sz="2400"/>
            </a:lvl4pPr>
            <a:lvl5pPr marL="2152001" indent="0">
              <a:buNone/>
              <a:defRPr sz="2400"/>
            </a:lvl5pPr>
            <a:lvl6pPr marL="2689999" indent="0">
              <a:buNone/>
              <a:defRPr sz="2400"/>
            </a:lvl6pPr>
            <a:lvl7pPr marL="3228006" indent="0">
              <a:buNone/>
              <a:defRPr sz="2400"/>
            </a:lvl7pPr>
            <a:lvl8pPr marL="3766002" indent="0">
              <a:buNone/>
              <a:defRPr sz="2400"/>
            </a:lvl8pPr>
            <a:lvl9pPr marL="4304003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7999" indent="0">
              <a:buNone/>
              <a:defRPr sz="1400"/>
            </a:lvl2pPr>
            <a:lvl3pPr marL="1075998" indent="0">
              <a:buNone/>
              <a:defRPr sz="1200"/>
            </a:lvl3pPr>
            <a:lvl4pPr marL="1614009" indent="0">
              <a:buNone/>
              <a:defRPr sz="1100"/>
            </a:lvl4pPr>
            <a:lvl5pPr marL="2152001" indent="0">
              <a:buNone/>
              <a:defRPr sz="1100"/>
            </a:lvl5pPr>
            <a:lvl6pPr marL="2689999" indent="0">
              <a:buNone/>
              <a:defRPr sz="1100"/>
            </a:lvl6pPr>
            <a:lvl7pPr marL="3228006" indent="0">
              <a:buNone/>
              <a:defRPr sz="1100"/>
            </a:lvl7pPr>
            <a:lvl8pPr marL="3766002" indent="0">
              <a:buNone/>
              <a:defRPr sz="1100"/>
            </a:lvl8pPr>
            <a:lvl9pPr marL="430400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FCB7-9978-4B72-8F94-6D7C440C43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4647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6F86-DC95-47E6-9BF6-FBCC0BA1C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1441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1589-119A-4FBC-A3E0-42DA0D2F82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6211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8FA3-E871-493B-BD1B-93B1D89579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9776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852C-5853-48A2-8BC0-043468C5C3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4527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F8E0-3791-4AEA-AA64-B3F3F10D7A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6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143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1337" y="1894681"/>
            <a:ext cx="478181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1337" y="4663398"/>
            <a:ext cx="478181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503600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E61C-D1F4-4AEA-A295-B6CD3653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2962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935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925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6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460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3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234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5312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3579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7338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8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8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6165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49362" indent="0">
              <a:buNone/>
              <a:defRPr sz="2800"/>
            </a:lvl2pPr>
            <a:lvl3pPr marL="898744" indent="0">
              <a:buNone/>
              <a:defRPr sz="2400"/>
            </a:lvl3pPr>
            <a:lvl4pPr marL="1348133" indent="0">
              <a:buNone/>
              <a:defRPr sz="2000"/>
            </a:lvl4pPr>
            <a:lvl5pPr marL="1797518" indent="0">
              <a:buNone/>
              <a:defRPr sz="2000"/>
            </a:lvl5pPr>
            <a:lvl6pPr marL="2246914" indent="0">
              <a:buNone/>
              <a:defRPr sz="2000"/>
            </a:lvl6pPr>
            <a:lvl7pPr marL="2696286" indent="0">
              <a:buNone/>
              <a:defRPr sz="2000"/>
            </a:lvl7pPr>
            <a:lvl8pPr marL="3145667" indent="0">
              <a:buNone/>
              <a:defRPr sz="2000"/>
            </a:lvl8pPr>
            <a:lvl9pPr marL="3595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79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5030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053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36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36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9986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0555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590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6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3398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3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874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5987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0253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451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8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8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14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7877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49362" indent="0">
              <a:buNone/>
              <a:defRPr sz="2800"/>
            </a:lvl2pPr>
            <a:lvl3pPr marL="898744" indent="0">
              <a:buNone/>
              <a:defRPr sz="2400"/>
            </a:lvl3pPr>
            <a:lvl4pPr marL="1348133" indent="0">
              <a:buNone/>
              <a:defRPr sz="2000"/>
            </a:lvl4pPr>
            <a:lvl5pPr marL="1797518" indent="0">
              <a:buNone/>
              <a:defRPr sz="2000"/>
            </a:lvl5pPr>
            <a:lvl6pPr marL="2246914" indent="0">
              <a:buNone/>
              <a:defRPr sz="2000"/>
            </a:lvl6pPr>
            <a:lvl7pPr marL="2696286" indent="0">
              <a:buNone/>
              <a:defRPr sz="2000"/>
            </a:lvl7pPr>
            <a:lvl8pPr marL="3145667" indent="0">
              <a:buNone/>
              <a:defRPr sz="2000"/>
            </a:lvl8pPr>
            <a:lvl9pPr marL="3595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9676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474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36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36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591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2183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258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6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8524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3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4270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836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393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7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6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8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8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4410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8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8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196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49362" indent="0">
              <a:buNone/>
              <a:defRPr sz="2800"/>
            </a:lvl2pPr>
            <a:lvl3pPr marL="898744" indent="0">
              <a:buNone/>
              <a:defRPr sz="2400"/>
            </a:lvl3pPr>
            <a:lvl4pPr marL="1348133" indent="0">
              <a:buNone/>
              <a:defRPr sz="2000"/>
            </a:lvl4pPr>
            <a:lvl5pPr marL="1797518" indent="0">
              <a:buNone/>
              <a:defRPr sz="2000"/>
            </a:lvl5pPr>
            <a:lvl6pPr marL="2246914" indent="0">
              <a:buNone/>
              <a:defRPr sz="2000"/>
            </a:lvl6pPr>
            <a:lvl7pPr marL="2696286" indent="0">
              <a:buNone/>
              <a:defRPr sz="2000"/>
            </a:lvl7pPr>
            <a:lvl8pPr marL="3145667" indent="0">
              <a:buNone/>
              <a:defRPr sz="2000"/>
            </a:lvl8pPr>
            <a:lvl9pPr marL="3595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4476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2781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36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36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7408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534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8724" indent="0" algn="ctr">
              <a:buNone/>
              <a:defRPr/>
            </a:lvl2pPr>
            <a:lvl3pPr marL="1077446" indent="0" algn="ctr">
              <a:buNone/>
              <a:defRPr/>
            </a:lvl3pPr>
            <a:lvl4pPr marL="1616172" indent="0" algn="ctr">
              <a:buNone/>
              <a:defRPr/>
            </a:lvl4pPr>
            <a:lvl5pPr marL="2154894" indent="0" algn="ctr">
              <a:buNone/>
              <a:defRPr/>
            </a:lvl5pPr>
            <a:lvl6pPr marL="2693621" indent="0" algn="ctr">
              <a:buNone/>
              <a:defRPr/>
            </a:lvl6pPr>
            <a:lvl7pPr marL="3232344" indent="0" algn="ctr">
              <a:buNone/>
              <a:defRPr/>
            </a:lvl7pPr>
            <a:lvl8pPr marL="3771066" indent="0" algn="ctr">
              <a:buNone/>
              <a:defRPr/>
            </a:lvl8pPr>
            <a:lvl9pPr marL="43097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950C-97FA-4939-B71A-7115E61356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629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A49E-A88C-489B-8E56-5652CB09E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6250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944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681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8724" indent="0">
              <a:buNone/>
              <a:defRPr sz="2100"/>
            </a:lvl2pPr>
            <a:lvl3pPr marL="1077446" indent="0">
              <a:buNone/>
              <a:defRPr sz="1900"/>
            </a:lvl3pPr>
            <a:lvl4pPr marL="1616172" indent="0">
              <a:buNone/>
              <a:defRPr sz="1700"/>
            </a:lvl4pPr>
            <a:lvl5pPr marL="2154894" indent="0">
              <a:buNone/>
              <a:defRPr sz="1700"/>
            </a:lvl5pPr>
            <a:lvl6pPr marL="2693621" indent="0">
              <a:buNone/>
              <a:defRPr sz="1700"/>
            </a:lvl6pPr>
            <a:lvl7pPr marL="3232344" indent="0">
              <a:buNone/>
              <a:defRPr sz="1700"/>
            </a:lvl7pPr>
            <a:lvl8pPr marL="3771066" indent="0">
              <a:buNone/>
              <a:defRPr sz="1700"/>
            </a:lvl8pPr>
            <a:lvl9pPr marL="4309792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11-8DEF-4CD7-B5A6-5533BA7916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893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AC4D-6C67-4966-A828-63050FB04C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993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8724" indent="0">
              <a:buNone/>
              <a:defRPr sz="2400" b="1"/>
            </a:lvl2pPr>
            <a:lvl3pPr marL="1077446" indent="0">
              <a:buNone/>
              <a:defRPr sz="2100" b="1"/>
            </a:lvl3pPr>
            <a:lvl4pPr marL="1616172" indent="0">
              <a:buNone/>
              <a:defRPr sz="1900" b="1"/>
            </a:lvl4pPr>
            <a:lvl5pPr marL="2154894" indent="0">
              <a:buNone/>
              <a:defRPr sz="1900" b="1"/>
            </a:lvl5pPr>
            <a:lvl6pPr marL="2693621" indent="0">
              <a:buNone/>
              <a:defRPr sz="1900" b="1"/>
            </a:lvl6pPr>
            <a:lvl7pPr marL="3232344" indent="0">
              <a:buNone/>
              <a:defRPr sz="1900" b="1"/>
            </a:lvl7pPr>
            <a:lvl8pPr marL="3771066" indent="0">
              <a:buNone/>
              <a:defRPr sz="1900" b="1"/>
            </a:lvl8pPr>
            <a:lvl9pPr marL="43097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8724" indent="0">
              <a:buNone/>
              <a:defRPr sz="2400" b="1"/>
            </a:lvl2pPr>
            <a:lvl3pPr marL="1077446" indent="0">
              <a:buNone/>
              <a:defRPr sz="2100" b="1"/>
            </a:lvl3pPr>
            <a:lvl4pPr marL="1616172" indent="0">
              <a:buNone/>
              <a:defRPr sz="1900" b="1"/>
            </a:lvl4pPr>
            <a:lvl5pPr marL="2154894" indent="0">
              <a:buNone/>
              <a:defRPr sz="1900" b="1"/>
            </a:lvl5pPr>
            <a:lvl6pPr marL="2693621" indent="0">
              <a:buNone/>
              <a:defRPr sz="1900" b="1"/>
            </a:lvl6pPr>
            <a:lvl7pPr marL="3232344" indent="0">
              <a:buNone/>
              <a:defRPr sz="1900" b="1"/>
            </a:lvl7pPr>
            <a:lvl8pPr marL="3771066" indent="0">
              <a:buNone/>
              <a:defRPr sz="1900" b="1"/>
            </a:lvl8pPr>
            <a:lvl9pPr marL="43097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04EB-6937-434D-8174-6940E5EDE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680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2434-5777-416D-A5EE-0498CBFEC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74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49362" indent="0">
              <a:buNone/>
              <a:defRPr sz="2800"/>
            </a:lvl2pPr>
            <a:lvl3pPr marL="898744" indent="0">
              <a:buNone/>
              <a:defRPr sz="2400"/>
            </a:lvl3pPr>
            <a:lvl4pPr marL="1348133" indent="0">
              <a:buNone/>
              <a:defRPr sz="2000"/>
            </a:lvl4pPr>
            <a:lvl5pPr marL="1797518" indent="0">
              <a:buNone/>
              <a:defRPr sz="2000"/>
            </a:lvl5pPr>
            <a:lvl6pPr marL="2246914" indent="0">
              <a:buNone/>
              <a:defRPr sz="2000"/>
            </a:lvl6pPr>
            <a:lvl7pPr marL="2696286" indent="0">
              <a:buNone/>
              <a:defRPr sz="2000"/>
            </a:lvl7pPr>
            <a:lvl8pPr marL="3145667" indent="0">
              <a:buNone/>
              <a:defRPr sz="2000"/>
            </a:lvl8pPr>
            <a:lvl9pPr marL="3595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1089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2C3B-6B14-44B9-A2D6-27CDA8D241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9873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350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250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8724" indent="0">
              <a:buNone/>
              <a:defRPr sz="1400"/>
            </a:lvl2pPr>
            <a:lvl3pPr marL="1077446" indent="0">
              <a:buNone/>
              <a:defRPr sz="1200"/>
            </a:lvl3pPr>
            <a:lvl4pPr marL="1616172" indent="0">
              <a:buNone/>
              <a:defRPr sz="1100"/>
            </a:lvl4pPr>
            <a:lvl5pPr marL="2154894" indent="0">
              <a:buNone/>
              <a:defRPr sz="1100"/>
            </a:lvl5pPr>
            <a:lvl6pPr marL="2693621" indent="0">
              <a:buNone/>
              <a:defRPr sz="1100"/>
            </a:lvl6pPr>
            <a:lvl7pPr marL="3232344" indent="0">
              <a:buNone/>
              <a:defRPr sz="1100"/>
            </a:lvl7pPr>
            <a:lvl8pPr marL="3771066" indent="0">
              <a:buNone/>
              <a:defRPr sz="1100"/>
            </a:lvl8pPr>
            <a:lvl9pPr marL="43097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4DA8-FE45-4BC2-9474-493506AA6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2633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8724" indent="0">
              <a:buNone/>
              <a:defRPr sz="3300"/>
            </a:lvl2pPr>
            <a:lvl3pPr marL="1077446" indent="0">
              <a:buNone/>
              <a:defRPr sz="2800"/>
            </a:lvl3pPr>
            <a:lvl4pPr marL="1616172" indent="0">
              <a:buNone/>
              <a:defRPr sz="2400"/>
            </a:lvl4pPr>
            <a:lvl5pPr marL="2154894" indent="0">
              <a:buNone/>
              <a:defRPr sz="2400"/>
            </a:lvl5pPr>
            <a:lvl6pPr marL="2693621" indent="0">
              <a:buNone/>
              <a:defRPr sz="2400"/>
            </a:lvl6pPr>
            <a:lvl7pPr marL="3232344" indent="0">
              <a:buNone/>
              <a:defRPr sz="2400"/>
            </a:lvl7pPr>
            <a:lvl8pPr marL="3771066" indent="0">
              <a:buNone/>
              <a:defRPr sz="2400"/>
            </a:lvl8pPr>
            <a:lvl9pPr marL="4309792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8724" indent="0">
              <a:buNone/>
              <a:defRPr sz="1400"/>
            </a:lvl2pPr>
            <a:lvl3pPr marL="1077446" indent="0">
              <a:buNone/>
              <a:defRPr sz="1200"/>
            </a:lvl3pPr>
            <a:lvl4pPr marL="1616172" indent="0">
              <a:buNone/>
              <a:defRPr sz="1100"/>
            </a:lvl4pPr>
            <a:lvl5pPr marL="2154894" indent="0">
              <a:buNone/>
              <a:defRPr sz="1100"/>
            </a:lvl5pPr>
            <a:lvl6pPr marL="2693621" indent="0">
              <a:buNone/>
              <a:defRPr sz="1100"/>
            </a:lvl6pPr>
            <a:lvl7pPr marL="3232344" indent="0">
              <a:buNone/>
              <a:defRPr sz="1100"/>
            </a:lvl7pPr>
            <a:lvl8pPr marL="3771066" indent="0">
              <a:buNone/>
              <a:defRPr sz="1100"/>
            </a:lvl8pPr>
            <a:lvl9pPr marL="43097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5779-7CC3-4FF2-B019-EF191128BD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4485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2E44-B5CD-4C74-85CA-AF0EB36683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3377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D35D-39F8-463C-BB0D-C50F0841B3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2107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3B4A-216F-4C20-9080-803082DE43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6462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E4C0-A521-4F6F-975E-28C062E9D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6609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C73C-610D-4CE8-857E-75FEC2B6C5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397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518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9509" indent="0" algn="ctr">
              <a:buNone/>
              <a:defRPr/>
            </a:lvl2pPr>
            <a:lvl3pPr marL="1079016" indent="0" algn="ctr">
              <a:buNone/>
              <a:defRPr/>
            </a:lvl3pPr>
            <a:lvl4pPr marL="1618527" indent="0" algn="ctr">
              <a:buNone/>
              <a:defRPr/>
            </a:lvl4pPr>
            <a:lvl5pPr marL="2158034" indent="0" algn="ctr">
              <a:buNone/>
              <a:defRPr/>
            </a:lvl5pPr>
            <a:lvl6pPr marL="2697546" indent="0" algn="ctr">
              <a:buNone/>
              <a:defRPr/>
            </a:lvl6pPr>
            <a:lvl7pPr marL="3237054" indent="0" algn="ctr">
              <a:buNone/>
              <a:defRPr/>
            </a:lvl7pPr>
            <a:lvl8pPr marL="3776562" indent="0" algn="ctr">
              <a:buNone/>
              <a:defRPr/>
            </a:lvl8pPr>
            <a:lvl9pPr marL="43160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950C-97FA-4939-B71A-7115E61356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943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A49E-A88C-489B-8E56-5652CB09E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05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7632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928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665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9509" indent="0">
              <a:buNone/>
              <a:defRPr sz="2100"/>
            </a:lvl2pPr>
            <a:lvl3pPr marL="1079016" indent="0">
              <a:buNone/>
              <a:defRPr sz="1900"/>
            </a:lvl3pPr>
            <a:lvl4pPr marL="1618527" indent="0">
              <a:buNone/>
              <a:defRPr sz="1700"/>
            </a:lvl4pPr>
            <a:lvl5pPr marL="2158034" indent="0">
              <a:buNone/>
              <a:defRPr sz="1700"/>
            </a:lvl5pPr>
            <a:lvl6pPr marL="2697546" indent="0">
              <a:buNone/>
              <a:defRPr sz="1700"/>
            </a:lvl6pPr>
            <a:lvl7pPr marL="3237054" indent="0">
              <a:buNone/>
              <a:defRPr sz="1700"/>
            </a:lvl7pPr>
            <a:lvl8pPr marL="3776562" indent="0">
              <a:buNone/>
              <a:defRPr sz="1700"/>
            </a:lvl8pPr>
            <a:lvl9pPr marL="4316072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11-8DEF-4CD7-B5A6-5533BA7916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4794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AC4D-6C67-4966-A828-63050FB04C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210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9509" indent="0">
              <a:buNone/>
              <a:defRPr sz="2400" b="1"/>
            </a:lvl2pPr>
            <a:lvl3pPr marL="1079016" indent="0">
              <a:buNone/>
              <a:defRPr sz="2100" b="1"/>
            </a:lvl3pPr>
            <a:lvl4pPr marL="1618527" indent="0">
              <a:buNone/>
              <a:defRPr sz="1900" b="1"/>
            </a:lvl4pPr>
            <a:lvl5pPr marL="2158034" indent="0">
              <a:buNone/>
              <a:defRPr sz="1900" b="1"/>
            </a:lvl5pPr>
            <a:lvl6pPr marL="2697546" indent="0">
              <a:buNone/>
              <a:defRPr sz="1900" b="1"/>
            </a:lvl6pPr>
            <a:lvl7pPr marL="3237054" indent="0">
              <a:buNone/>
              <a:defRPr sz="1900" b="1"/>
            </a:lvl7pPr>
            <a:lvl8pPr marL="3776562" indent="0">
              <a:buNone/>
              <a:defRPr sz="1900" b="1"/>
            </a:lvl8pPr>
            <a:lvl9pPr marL="431607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9509" indent="0">
              <a:buNone/>
              <a:defRPr sz="2400" b="1"/>
            </a:lvl2pPr>
            <a:lvl3pPr marL="1079016" indent="0">
              <a:buNone/>
              <a:defRPr sz="2100" b="1"/>
            </a:lvl3pPr>
            <a:lvl4pPr marL="1618527" indent="0">
              <a:buNone/>
              <a:defRPr sz="1900" b="1"/>
            </a:lvl4pPr>
            <a:lvl5pPr marL="2158034" indent="0">
              <a:buNone/>
              <a:defRPr sz="1900" b="1"/>
            </a:lvl5pPr>
            <a:lvl6pPr marL="2697546" indent="0">
              <a:buNone/>
              <a:defRPr sz="1900" b="1"/>
            </a:lvl6pPr>
            <a:lvl7pPr marL="3237054" indent="0">
              <a:buNone/>
              <a:defRPr sz="1900" b="1"/>
            </a:lvl7pPr>
            <a:lvl8pPr marL="3776562" indent="0">
              <a:buNone/>
              <a:defRPr sz="1900" b="1"/>
            </a:lvl8pPr>
            <a:lvl9pPr marL="431607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04EB-6937-434D-8174-6940E5EDE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81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2434-5777-416D-A5EE-0498CBFEC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1237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2C3B-6B14-44B9-A2D6-27CDA8D241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6942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335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235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9509" indent="0">
              <a:buNone/>
              <a:defRPr sz="1400"/>
            </a:lvl2pPr>
            <a:lvl3pPr marL="1079016" indent="0">
              <a:buNone/>
              <a:defRPr sz="1200"/>
            </a:lvl3pPr>
            <a:lvl4pPr marL="1618527" indent="0">
              <a:buNone/>
              <a:defRPr sz="1100"/>
            </a:lvl4pPr>
            <a:lvl5pPr marL="2158034" indent="0">
              <a:buNone/>
              <a:defRPr sz="1100"/>
            </a:lvl5pPr>
            <a:lvl6pPr marL="2697546" indent="0">
              <a:buNone/>
              <a:defRPr sz="1100"/>
            </a:lvl6pPr>
            <a:lvl7pPr marL="3237054" indent="0">
              <a:buNone/>
              <a:defRPr sz="1100"/>
            </a:lvl7pPr>
            <a:lvl8pPr marL="3776562" indent="0">
              <a:buNone/>
              <a:defRPr sz="1100"/>
            </a:lvl8pPr>
            <a:lvl9pPr marL="431607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4DA8-FE45-4BC2-9474-493506AA6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1914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9509" indent="0">
              <a:buNone/>
              <a:defRPr sz="3300"/>
            </a:lvl2pPr>
            <a:lvl3pPr marL="1079016" indent="0">
              <a:buNone/>
              <a:defRPr sz="2800"/>
            </a:lvl3pPr>
            <a:lvl4pPr marL="1618527" indent="0">
              <a:buNone/>
              <a:defRPr sz="2400"/>
            </a:lvl4pPr>
            <a:lvl5pPr marL="2158034" indent="0">
              <a:buNone/>
              <a:defRPr sz="2400"/>
            </a:lvl5pPr>
            <a:lvl6pPr marL="2697546" indent="0">
              <a:buNone/>
              <a:defRPr sz="2400"/>
            </a:lvl6pPr>
            <a:lvl7pPr marL="3237054" indent="0">
              <a:buNone/>
              <a:defRPr sz="2400"/>
            </a:lvl7pPr>
            <a:lvl8pPr marL="3776562" indent="0">
              <a:buNone/>
              <a:defRPr sz="2400"/>
            </a:lvl8pPr>
            <a:lvl9pPr marL="4316072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9509" indent="0">
              <a:buNone/>
              <a:defRPr sz="1400"/>
            </a:lvl2pPr>
            <a:lvl3pPr marL="1079016" indent="0">
              <a:buNone/>
              <a:defRPr sz="1200"/>
            </a:lvl3pPr>
            <a:lvl4pPr marL="1618527" indent="0">
              <a:buNone/>
              <a:defRPr sz="1100"/>
            </a:lvl4pPr>
            <a:lvl5pPr marL="2158034" indent="0">
              <a:buNone/>
              <a:defRPr sz="1100"/>
            </a:lvl5pPr>
            <a:lvl6pPr marL="2697546" indent="0">
              <a:buNone/>
              <a:defRPr sz="1100"/>
            </a:lvl6pPr>
            <a:lvl7pPr marL="3237054" indent="0">
              <a:buNone/>
              <a:defRPr sz="1100"/>
            </a:lvl7pPr>
            <a:lvl8pPr marL="3776562" indent="0">
              <a:buNone/>
              <a:defRPr sz="1100"/>
            </a:lvl8pPr>
            <a:lvl9pPr marL="431607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5779-7CC3-4FF2-B019-EF191128BD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627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2E44-B5CD-4C74-85CA-AF0EB36683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736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D35D-39F8-463C-BB0D-C50F0841B3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621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3B4A-216F-4C20-9080-803082DE43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2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36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36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903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E4C0-A521-4F6F-975E-28C062E9D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85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C73C-610D-4CE8-857E-75FEC2B6C5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2363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501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40415" indent="0" algn="ctr">
              <a:buNone/>
              <a:defRPr/>
            </a:lvl2pPr>
            <a:lvl3pPr marL="1080831" indent="0" algn="ctr">
              <a:buNone/>
              <a:defRPr/>
            </a:lvl3pPr>
            <a:lvl4pPr marL="1621248" indent="0" algn="ctr">
              <a:buNone/>
              <a:defRPr/>
            </a:lvl4pPr>
            <a:lvl5pPr marL="2161663" indent="0" algn="ctr">
              <a:buNone/>
              <a:defRPr/>
            </a:lvl5pPr>
            <a:lvl6pPr marL="2702080" indent="0" algn="ctr">
              <a:buNone/>
              <a:defRPr/>
            </a:lvl6pPr>
            <a:lvl7pPr marL="3242496" indent="0" algn="ctr">
              <a:buNone/>
              <a:defRPr/>
            </a:lvl7pPr>
            <a:lvl8pPr marL="3782914" indent="0" algn="ctr">
              <a:buNone/>
              <a:defRPr/>
            </a:lvl8pPr>
            <a:lvl9pPr marL="43233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1608-3559-437F-81E0-765B19C7ED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0628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A52E-B2DB-4E7B-93E2-9BA545A698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774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911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648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40415" indent="0">
              <a:buNone/>
              <a:defRPr sz="2100"/>
            </a:lvl2pPr>
            <a:lvl3pPr marL="1080831" indent="0">
              <a:buNone/>
              <a:defRPr sz="1900"/>
            </a:lvl3pPr>
            <a:lvl4pPr marL="1621248" indent="0">
              <a:buNone/>
              <a:defRPr sz="1700"/>
            </a:lvl4pPr>
            <a:lvl5pPr marL="2161663" indent="0">
              <a:buNone/>
              <a:defRPr sz="1700"/>
            </a:lvl5pPr>
            <a:lvl6pPr marL="2702080" indent="0">
              <a:buNone/>
              <a:defRPr sz="1700"/>
            </a:lvl6pPr>
            <a:lvl7pPr marL="3242496" indent="0">
              <a:buNone/>
              <a:defRPr sz="1700"/>
            </a:lvl7pPr>
            <a:lvl8pPr marL="3782914" indent="0">
              <a:buNone/>
              <a:defRPr sz="1700"/>
            </a:lvl8pPr>
            <a:lvl9pPr marL="4323329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EABC-12FF-48CB-9A1C-F02CE99EA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920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4D60-513F-49CF-B63E-E35CF8BCF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8179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415" indent="0">
              <a:buNone/>
              <a:defRPr sz="2400" b="1"/>
            </a:lvl2pPr>
            <a:lvl3pPr marL="1080831" indent="0">
              <a:buNone/>
              <a:defRPr sz="2100" b="1"/>
            </a:lvl3pPr>
            <a:lvl4pPr marL="1621248" indent="0">
              <a:buNone/>
              <a:defRPr sz="1900" b="1"/>
            </a:lvl4pPr>
            <a:lvl5pPr marL="2161663" indent="0">
              <a:buNone/>
              <a:defRPr sz="1900" b="1"/>
            </a:lvl5pPr>
            <a:lvl6pPr marL="2702080" indent="0">
              <a:buNone/>
              <a:defRPr sz="1900" b="1"/>
            </a:lvl6pPr>
            <a:lvl7pPr marL="3242496" indent="0">
              <a:buNone/>
              <a:defRPr sz="1900" b="1"/>
            </a:lvl7pPr>
            <a:lvl8pPr marL="3782914" indent="0">
              <a:buNone/>
              <a:defRPr sz="1900" b="1"/>
            </a:lvl8pPr>
            <a:lvl9pPr marL="432332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415" indent="0">
              <a:buNone/>
              <a:defRPr sz="2400" b="1"/>
            </a:lvl2pPr>
            <a:lvl3pPr marL="1080831" indent="0">
              <a:buNone/>
              <a:defRPr sz="2100" b="1"/>
            </a:lvl3pPr>
            <a:lvl4pPr marL="1621248" indent="0">
              <a:buNone/>
              <a:defRPr sz="1900" b="1"/>
            </a:lvl4pPr>
            <a:lvl5pPr marL="2161663" indent="0">
              <a:buNone/>
              <a:defRPr sz="1900" b="1"/>
            </a:lvl5pPr>
            <a:lvl6pPr marL="2702080" indent="0">
              <a:buNone/>
              <a:defRPr sz="1900" b="1"/>
            </a:lvl6pPr>
            <a:lvl7pPr marL="3242496" indent="0">
              <a:buNone/>
              <a:defRPr sz="1900" b="1"/>
            </a:lvl7pPr>
            <a:lvl8pPr marL="3782914" indent="0">
              <a:buNone/>
              <a:defRPr sz="1900" b="1"/>
            </a:lvl8pPr>
            <a:lvl9pPr marL="432332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5050-98F3-4FA2-A8BE-0045DE4B78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1092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25D-B5ED-4CB5-A828-5BB40D5FE7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2504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7368-4C53-453B-97FF-D78F230FD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228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317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217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0415" indent="0">
              <a:buNone/>
              <a:defRPr sz="1400"/>
            </a:lvl2pPr>
            <a:lvl3pPr marL="1080831" indent="0">
              <a:buNone/>
              <a:defRPr sz="1200"/>
            </a:lvl3pPr>
            <a:lvl4pPr marL="1621248" indent="0">
              <a:buNone/>
              <a:defRPr sz="1100"/>
            </a:lvl4pPr>
            <a:lvl5pPr marL="2161663" indent="0">
              <a:buNone/>
              <a:defRPr sz="1100"/>
            </a:lvl5pPr>
            <a:lvl6pPr marL="2702080" indent="0">
              <a:buNone/>
              <a:defRPr sz="1100"/>
            </a:lvl6pPr>
            <a:lvl7pPr marL="3242496" indent="0">
              <a:buNone/>
              <a:defRPr sz="1100"/>
            </a:lvl7pPr>
            <a:lvl8pPr marL="3782914" indent="0">
              <a:buNone/>
              <a:defRPr sz="1100"/>
            </a:lvl8pPr>
            <a:lvl9pPr marL="432332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8B7-C89A-4811-8AE5-B660DEF965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61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437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0415" indent="0">
              <a:buNone/>
              <a:defRPr sz="3300"/>
            </a:lvl2pPr>
            <a:lvl3pPr marL="1080831" indent="0">
              <a:buNone/>
              <a:defRPr sz="2800"/>
            </a:lvl3pPr>
            <a:lvl4pPr marL="1621248" indent="0">
              <a:buNone/>
              <a:defRPr sz="2400"/>
            </a:lvl4pPr>
            <a:lvl5pPr marL="2161663" indent="0">
              <a:buNone/>
              <a:defRPr sz="2400"/>
            </a:lvl5pPr>
            <a:lvl6pPr marL="2702080" indent="0">
              <a:buNone/>
              <a:defRPr sz="2400"/>
            </a:lvl6pPr>
            <a:lvl7pPr marL="3242496" indent="0">
              <a:buNone/>
              <a:defRPr sz="2400"/>
            </a:lvl7pPr>
            <a:lvl8pPr marL="3782914" indent="0">
              <a:buNone/>
              <a:defRPr sz="2400"/>
            </a:lvl8pPr>
            <a:lvl9pPr marL="4323329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0415" indent="0">
              <a:buNone/>
              <a:defRPr sz="1400"/>
            </a:lvl2pPr>
            <a:lvl3pPr marL="1080831" indent="0">
              <a:buNone/>
              <a:defRPr sz="1200"/>
            </a:lvl3pPr>
            <a:lvl4pPr marL="1621248" indent="0">
              <a:buNone/>
              <a:defRPr sz="1100"/>
            </a:lvl4pPr>
            <a:lvl5pPr marL="2161663" indent="0">
              <a:buNone/>
              <a:defRPr sz="1100"/>
            </a:lvl5pPr>
            <a:lvl6pPr marL="2702080" indent="0">
              <a:buNone/>
              <a:defRPr sz="1100"/>
            </a:lvl6pPr>
            <a:lvl7pPr marL="3242496" indent="0">
              <a:buNone/>
              <a:defRPr sz="1100"/>
            </a:lvl7pPr>
            <a:lvl8pPr marL="3782914" indent="0">
              <a:buNone/>
              <a:defRPr sz="1100"/>
            </a:lvl8pPr>
            <a:lvl9pPr marL="432332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FCB7-9978-4B72-8F94-6D7C440C43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9881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6F86-DC95-47E6-9BF6-FBCC0BA1C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7768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1589-119A-4FBC-A3E0-42DA0D2F82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4281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8FA3-E871-493B-BD1B-93B1D89579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6949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852C-5853-48A2-8BC0-043468C5C3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7443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F8E0-3791-4AEA-AA64-B3F3F10D7A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810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1337" y="1894681"/>
            <a:ext cx="478181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1337" y="4663398"/>
            <a:ext cx="478181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503600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E61C-D1F4-4AEA-A295-B6CD3653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6279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792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0298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6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41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1216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3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6969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9248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0153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9711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8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8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5460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49362" indent="0">
              <a:buNone/>
              <a:defRPr sz="2800"/>
            </a:lvl2pPr>
            <a:lvl3pPr marL="898744" indent="0">
              <a:buNone/>
              <a:defRPr sz="2400"/>
            </a:lvl3pPr>
            <a:lvl4pPr marL="1348133" indent="0">
              <a:buNone/>
              <a:defRPr sz="2000"/>
            </a:lvl4pPr>
            <a:lvl5pPr marL="1797518" indent="0">
              <a:buNone/>
              <a:defRPr sz="2000"/>
            </a:lvl5pPr>
            <a:lvl6pPr marL="2246914" indent="0">
              <a:buNone/>
              <a:defRPr sz="2000"/>
            </a:lvl6pPr>
            <a:lvl7pPr marL="2696286" indent="0">
              <a:buNone/>
              <a:defRPr sz="2000"/>
            </a:lvl7pPr>
            <a:lvl8pPr marL="3145667" indent="0">
              <a:buNone/>
              <a:defRPr sz="2000"/>
            </a:lvl8pPr>
            <a:lvl9pPr marL="3595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4562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2762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36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36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4299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242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77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6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8261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6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5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9821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3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0471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3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6861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8889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8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8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2847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49362" indent="0">
              <a:buNone/>
              <a:defRPr sz="2800"/>
            </a:lvl2pPr>
            <a:lvl3pPr marL="898744" indent="0">
              <a:buNone/>
              <a:defRPr sz="2400"/>
            </a:lvl3pPr>
            <a:lvl4pPr marL="1348133" indent="0">
              <a:buNone/>
              <a:defRPr sz="2000"/>
            </a:lvl4pPr>
            <a:lvl5pPr marL="1797518" indent="0">
              <a:buNone/>
              <a:defRPr sz="2000"/>
            </a:lvl5pPr>
            <a:lvl6pPr marL="2246914" indent="0">
              <a:buNone/>
              <a:defRPr sz="2000"/>
            </a:lvl6pPr>
            <a:lvl7pPr marL="2696286" indent="0">
              <a:buNone/>
              <a:defRPr sz="2000"/>
            </a:lvl7pPr>
            <a:lvl8pPr marL="3145667" indent="0">
              <a:buNone/>
              <a:defRPr sz="2000"/>
            </a:lvl8pPr>
            <a:lvl9pPr marL="3595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9152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3598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36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36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7517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483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3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41325" indent="0" algn="ctr">
              <a:buNone/>
              <a:defRPr/>
            </a:lvl2pPr>
            <a:lvl3pPr marL="1082650" indent="0" algn="ctr">
              <a:buNone/>
              <a:defRPr/>
            </a:lvl3pPr>
            <a:lvl4pPr marL="1623974" indent="0" algn="ctr">
              <a:buNone/>
              <a:defRPr/>
            </a:lvl4pPr>
            <a:lvl5pPr marL="2165299" indent="0" algn="ctr">
              <a:buNone/>
              <a:defRPr/>
            </a:lvl5pPr>
            <a:lvl6pPr marL="2706624" indent="0" algn="ctr">
              <a:buNone/>
              <a:defRPr/>
            </a:lvl6pPr>
            <a:lvl7pPr marL="3247949" indent="0" algn="ctr">
              <a:buNone/>
              <a:defRPr/>
            </a:lvl7pPr>
            <a:lvl8pPr marL="3789274" indent="0" algn="ctr">
              <a:buNone/>
              <a:defRPr/>
            </a:lvl8pPr>
            <a:lvl9pPr marL="433059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1608-3559-437F-81E0-765B19C7ED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97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3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6779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A52E-B2DB-4E7B-93E2-9BA545A698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8126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893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630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41325" indent="0">
              <a:buNone/>
              <a:defRPr sz="2100"/>
            </a:lvl2pPr>
            <a:lvl3pPr marL="1082650" indent="0">
              <a:buNone/>
              <a:defRPr sz="1900"/>
            </a:lvl3pPr>
            <a:lvl4pPr marL="1623974" indent="0">
              <a:buNone/>
              <a:defRPr sz="1700"/>
            </a:lvl4pPr>
            <a:lvl5pPr marL="2165299" indent="0">
              <a:buNone/>
              <a:defRPr sz="1700"/>
            </a:lvl5pPr>
            <a:lvl6pPr marL="2706624" indent="0">
              <a:buNone/>
              <a:defRPr sz="1700"/>
            </a:lvl6pPr>
            <a:lvl7pPr marL="3247949" indent="0">
              <a:buNone/>
              <a:defRPr sz="1700"/>
            </a:lvl7pPr>
            <a:lvl8pPr marL="3789274" indent="0">
              <a:buNone/>
              <a:defRPr sz="1700"/>
            </a:lvl8pPr>
            <a:lvl9pPr marL="4330598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EABC-12FF-48CB-9A1C-F02CE99EA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8635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4D60-513F-49CF-B63E-E35CF8BCF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2629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3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3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5050-98F3-4FA2-A8BE-0045DE4B78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3034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25D-B5ED-4CB5-A828-5BB40D5FE7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5824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7368-4C53-453B-97FF-D78F230FD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0398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29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19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8B7-C89A-4811-8AE5-B660DEF965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5084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78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FCB7-9978-4B72-8F94-6D7C440C43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3561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6F86-DC95-47E6-9BF6-FBCC0BA1C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7037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1589-119A-4FBC-A3E0-42DA0D2F82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31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0501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8FA3-E871-493B-BD1B-93B1D89579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0434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852C-5853-48A2-8BC0-043468C5C3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577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38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8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0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F8E0-3791-4AEA-AA64-B3F3F10D7A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6047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1337" y="1894681"/>
            <a:ext cx="478181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1337" y="4663398"/>
            <a:ext cx="478181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503598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99140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E61C-D1F4-4AEA-A295-B6CD3653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5354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486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5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3092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2137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896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632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76372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2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93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0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6" indent="0">
              <a:buNone/>
              <a:defRPr sz="1800" b="1"/>
            </a:lvl3pPr>
            <a:lvl4pPr marL="1371292" indent="0">
              <a:buNone/>
              <a:defRPr sz="1700" b="1"/>
            </a:lvl4pPr>
            <a:lvl5pPr marL="1828391" indent="0">
              <a:buNone/>
              <a:defRPr sz="1700" b="1"/>
            </a:lvl5pPr>
            <a:lvl6pPr marL="2285488" indent="0">
              <a:buNone/>
              <a:defRPr sz="1700" b="1"/>
            </a:lvl6pPr>
            <a:lvl7pPr marL="2742584" indent="0">
              <a:buNone/>
              <a:defRPr sz="1700" b="1"/>
            </a:lvl7pPr>
            <a:lvl8pPr marL="3199683" indent="0">
              <a:buNone/>
              <a:defRPr sz="1700" b="1"/>
            </a:lvl8pPr>
            <a:lvl9pPr marL="365678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6" indent="0">
              <a:buNone/>
              <a:defRPr sz="1800" b="1"/>
            </a:lvl3pPr>
            <a:lvl4pPr marL="1371292" indent="0">
              <a:buNone/>
              <a:defRPr sz="1700" b="1"/>
            </a:lvl4pPr>
            <a:lvl5pPr marL="1828391" indent="0">
              <a:buNone/>
              <a:defRPr sz="1700" b="1"/>
            </a:lvl5pPr>
            <a:lvl6pPr marL="2285488" indent="0">
              <a:buNone/>
              <a:defRPr sz="1700" b="1"/>
            </a:lvl6pPr>
            <a:lvl7pPr marL="2742584" indent="0">
              <a:buNone/>
              <a:defRPr sz="1700" b="1"/>
            </a:lvl7pPr>
            <a:lvl8pPr marL="3199683" indent="0">
              <a:buNone/>
              <a:defRPr sz="1700" b="1"/>
            </a:lvl8pPr>
            <a:lvl9pPr marL="365678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5729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04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1356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9532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30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20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6" indent="0">
              <a:buNone/>
              <a:defRPr sz="900"/>
            </a:lvl3pPr>
            <a:lvl4pPr marL="1371292" indent="0">
              <a:buNone/>
              <a:defRPr sz="900"/>
            </a:lvl4pPr>
            <a:lvl5pPr marL="1828391" indent="0">
              <a:buNone/>
              <a:defRPr sz="900"/>
            </a:lvl5pPr>
            <a:lvl6pPr marL="2285488" indent="0">
              <a:buNone/>
              <a:defRPr sz="900"/>
            </a:lvl6pPr>
            <a:lvl7pPr marL="2742584" indent="0">
              <a:buNone/>
              <a:defRPr sz="900"/>
            </a:lvl7pPr>
            <a:lvl8pPr marL="3199683" indent="0">
              <a:buNone/>
              <a:defRPr sz="900"/>
            </a:lvl8pPr>
            <a:lvl9pPr marL="365678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4667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57096" indent="0">
              <a:buNone/>
              <a:defRPr sz="2800"/>
            </a:lvl2pPr>
            <a:lvl3pPr marL="914196" indent="0">
              <a:buNone/>
              <a:defRPr sz="2400"/>
            </a:lvl3pPr>
            <a:lvl4pPr marL="1371292" indent="0">
              <a:buNone/>
              <a:defRPr sz="2000"/>
            </a:lvl4pPr>
            <a:lvl5pPr marL="1828391" indent="0">
              <a:buNone/>
              <a:defRPr sz="2000"/>
            </a:lvl5pPr>
            <a:lvl6pPr marL="2285488" indent="0">
              <a:buNone/>
              <a:defRPr sz="2000"/>
            </a:lvl6pPr>
            <a:lvl7pPr marL="2742584" indent="0">
              <a:buNone/>
              <a:defRPr sz="2000"/>
            </a:lvl7pPr>
            <a:lvl8pPr marL="3199683" indent="0">
              <a:buNone/>
              <a:defRPr sz="2000"/>
            </a:lvl8pPr>
            <a:lvl9pPr marL="365678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6" indent="0">
              <a:buNone/>
              <a:defRPr sz="900"/>
            </a:lvl3pPr>
            <a:lvl4pPr marL="1371292" indent="0">
              <a:buNone/>
              <a:defRPr sz="900"/>
            </a:lvl4pPr>
            <a:lvl5pPr marL="1828391" indent="0">
              <a:buNone/>
              <a:defRPr sz="900"/>
            </a:lvl5pPr>
            <a:lvl6pPr marL="2285488" indent="0">
              <a:buNone/>
              <a:defRPr sz="900"/>
            </a:lvl6pPr>
            <a:lvl7pPr marL="2742584" indent="0">
              <a:buNone/>
              <a:defRPr sz="900"/>
            </a:lvl7pPr>
            <a:lvl8pPr marL="3199683" indent="0">
              <a:buNone/>
              <a:defRPr sz="900"/>
            </a:lvl8pPr>
            <a:lvl9pPr marL="365678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5820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1168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18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18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2556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483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3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8372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9506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893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630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084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3598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48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37" y="2575113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99839" y="2575113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5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61" y="1894683"/>
            <a:ext cx="5678404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9813" y="1894683"/>
            <a:ext cx="567840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4713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8240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5627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2959" y="32329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19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8497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78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0094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559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4" y="325179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179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2606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121" y="360892"/>
            <a:ext cx="8932069" cy="1695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63121" y="2345796"/>
            <a:ext cx="4375811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19378" y="2345796"/>
            <a:ext cx="4375811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5485-BAC9-42BC-83AA-23AEFEA4E0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8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8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23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49362" indent="0">
              <a:buNone/>
              <a:defRPr sz="2800"/>
            </a:lvl2pPr>
            <a:lvl3pPr marL="898744" indent="0">
              <a:buNone/>
              <a:defRPr sz="2400"/>
            </a:lvl3pPr>
            <a:lvl4pPr marL="1348133" indent="0">
              <a:buNone/>
              <a:defRPr sz="2000"/>
            </a:lvl4pPr>
            <a:lvl5pPr marL="1797518" indent="0">
              <a:buNone/>
              <a:defRPr sz="2000"/>
            </a:lvl5pPr>
            <a:lvl6pPr marL="2246914" indent="0">
              <a:buNone/>
              <a:defRPr sz="2000"/>
            </a:lvl6pPr>
            <a:lvl7pPr marL="2696286" indent="0">
              <a:buNone/>
              <a:defRPr sz="2000"/>
            </a:lvl7pPr>
            <a:lvl8pPr marL="3145667" indent="0">
              <a:buNone/>
              <a:defRPr sz="2000"/>
            </a:lvl8pPr>
            <a:lvl9pPr marL="3595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88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28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4841" y="325363"/>
            <a:ext cx="2883374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959" y="325363"/>
            <a:ext cx="8473436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22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3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2191" indent="0" algn="ctr">
              <a:buNone/>
              <a:defRPr/>
            </a:lvl2pPr>
            <a:lvl3pPr marL="1064372" indent="0" algn="ctr">
              <a:buNone/>
              <a:defRPr/>
            </a:lvl3pPr>
            <a:lvl4pPr marL="1596565" indent="0" algn="ctr">
              <a:buNone/>
              <a:defRPr/>
            </a:lvl4pPr>
            <a:lvl5pPr marL="2128754" indent="0" algn="ctr">
              <a:buNone/>
              <a:defRPr/>
            </a:lvl5pPr>
            <a:lvl6pPr marL="2660933" indent="0" algn="ctr">
              <a:buNone/>
              <a:defRPr/>
            </a:lvl6pPr>
            <a:lvl7pPr marL="3193127" indent="0" algn="ctr">
              <a:buNone/>
              <a:defRPr/>
            </a:lvl7pPr>
            <a:lvl8pPr marL="3725309" indent="0" algn="ctr">
              <a:buNone/>
              <a:defRPr/>
            </a:lvl8pPr>
            <a:lvl9pPr marL="425749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B3FB-FDA5-47AF-9D20-BF09255250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72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99FB8-C1C6-4B3D-8254-060CC06DB7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80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3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10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2191" indent="0">
              <a:buNone/>
              <a:defRPr sz="2100"/>
            </a:lvl2pPr>
            <a:lvl3pPr marL="1064372" indent="0">
              <a:buNone/>
              <a:defRPr sz="1900"/>
            </a:lvl3pPr>
            <a:lvl4pPr marL="1596565" indent="0">
              <a:buNone/>
              <a:defRPr sz="1700"/>
            </a:lvl4pPr>
            <a:lvl5pPr marL="2128754" indent="0">
              <a:buNone/>
              <a:defRPr sz="1700"/>
            </a:lvl5pPr>
            <a:lvl6pPr marL="2660933" indent="0">
              <a:buNone/>
              <a:defRPr sz="1700"/>
            </a:lvl6pPr>
            <a:lvl7pPr marL="3193127" indent="0">
              <a:buNone/>
              <a:defRPr sz="1700"/>
            </a:lvl7pPr>
            <a:lvl8pPr marL="3725309" indent="0">
              <a:buNone/>
              <a:defRPr sz="1700"/>
            </a:lvl8pPr>
            <a:lvl9pPr marL="4257495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9E60-BA5C-434E-8713-CBC21CC1C5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53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E20-DF32-4FD2-A6E9-70029EC8A2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3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1" indent="0">
              <a:buNone/>
              <a:defRPr sz="2400" b="1"/>
            </a:lvl2pPr>
            <a:lvl3pPr marL="1064372" indent="0">
              <a:buNone/>
              <a:defRPr sz="2100" b="1"/>
            </a:lvl3pPr>
            <a:lvl4pPr marL="1596565" indent="0">
              <a:buNone/>
              <a:defRPr sz="1900" b="1"/>
            </a:lvl4pPr>
            <a:lvl5pPr marL="2128754" indent="0">
              <a:buNone/>
              <a:defRPr sz="1900" b="1"/>
            </a:lvl5pPr>
            <a:lvl6pPr marL="2660933" indent="0">
              <a:buNone/>
              <a:defRPr sz="1900" b="1"/>
            </a:lvl6pPr>
            <a:lvl7pPr marL="3193127" indent="0">
              <a:buNone/>
              <a:defRPr sz="1900" b="1"/>
            </a:lvl7pPr>
            <a:lvl8pPr marL="3725309" indent="0">
              <a:buNone/>
              <a:defRPr sz="1900" b="1"/>
            </a:lvl8pPr>
            <a:lvl9pPr marL="425749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1" indent="0">
              <a:buNone/>
              <a:defRPr sz="2400" b="1"/>
            </a:lvl2pPr>
            <a:lvl3pPr marL="1064372" indent="0">
              <a:buNone/>
              <a:defRPr sz="2100" b="1"/>
            </a:lvl3pPr>
            <a:lvl4pPr marL="1596565" indent="0">
              <a:buNone/>
              <a:defRPr sz="1900" b="1"/>
            </a:lvl4pPr>
            <a:lvl5pPr marL="2128754" indent="0">
              <a:buNone/>
              <a:defRPr sz="1900" b="1"/>
            </a:lvl5pPr>
            <a:lvl6pPr marL="2660933" indent="0">
              <a:buNone/>
              <a:defRPr sz="1900" b="1"/>
            </a:lvl6pPr>
            <a:lvl7pPr marL="3193127" indent="0">
              <a:buNone/>
              <a:defRPr sz="1900" b="1"/>
            </a:lvl7pPr>
            <a:lvl8pPr marL="3725309" indent="0">
              <a:buNone/>
              <a:defRPr sz="1900" b="1"/>
            </a:lvl8pPr>
            <a:lvl9pPr marL="425749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8CF2-F248-44E8-8116-231E87725D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9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62" indent="0">
              <a:buNone/>
              <a:defRPr sz="2000" b="1"/>
            </a:lvl2pPr>
            <a:lvl3pPr marL="898744" indent="0">
              <a:buNone/>
              <a:defRPr sz="1800" b="1"/>
            </a:lvl3pPr>
            <a:lvl4pPr marL="1348133" indent="0">
              <a:buNone/>
              <a:defRPr sz="1700" b="1"/>
            </a:lvl4pPr>
            <a:lvl5pPr marL="1797518" indent="0">
              <a:buNone/>
              <a:defRPr sz="1700" b="1"/>
            </a:lvl5pPr>
            <a:lvl6pPr marL="2246914" indent="0">
              <a:buNone/>
              <a:defRPr sz="1700" b="1"/>
            </a:lvl6pPr>
            <a:lvl7pPr marL="2696286" indent="0">
              <a:buNone/>
              <a:defRPr sz="1700" b="1"/>
            </a:lvl7pPr>
            <a:lvl8pPr marL="3145667" indent="0">
              <a:buNone/>
              <a:defRPr sz="1700" b="1"/>
            </a:lvl8pPr>
            <a:lvl9pPr marL="359505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7C7C-A6B3-4944-84BE-1421504608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38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2A71-B4F6-4F89-BF2D-74B6946AB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03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7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7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2191" indent="0">
              <a:buNone/>
              <a:defRPr sz="1400"/>
            </a:lvl2pPr>
            <a:lvl3pPr marL="1064372" indent="0">
              <a:buNone/>
              <a:defRPr sz="1200"/>
            </a:lvl3pPr>
            <a:lvl4pPr marL="1596565" indent="0">
              <a:buNone/>
              <a:defRPr sz="1100"/>
            </a:lvl4pPr>
            <a:lvl5pPr marL="2128754" indent="0">
              <a:buNone/>
              <a:defRPr sz="1100"/>
            </a:lvl5pPr>
            <a:lvl6pPr marL="2660933" indent="0">
              <a:buNone/>
              <a:defRPr sz="1100"/>
            </a:lvl6pPr>
            <a:lvl7pPr marL="3193127" indent="0">
              <a:buNone/>
              <a:defRPr sz="1100"/>
            </a:lvl7pPr>
            <a:lvl8pPr marL="3725309" indent="0">
              <a:buNone/>
              <a:defRPr sz="1100"/>
            </a:lvl8pPr>
            <a:lvl9pPr marL="425749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0664-14DA-48FF-BB3E-23F7AF611D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66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2191" indent="0">
              <a:buNone/>
              <a:defRPr sz="3300"/>
            </a:lvl2pPr>
            <a:lvl3pPr marL="1064372" indent="0">
              <a:buNone/>
              <a:defRPr sz="2800"/>
            </a:lvl3pPr>
            <a:lvl4pPr marL="1596565" indent="0">
              <a:buNone/>
              <a:defRPr sz="2400"/>
            </a:lvl4pPr>
            <a:lvl5pPr marL="2128754" indent="0">
              <a:buNone/>
              <a:defRPr sz="2400"/>
            </a:lvl5pPr>
            <a:lvl6pPr marL="2660933" indent="0">
              <a:buNone/>
              <a:defRPr sz="2400"/>
            </a:lvl6pPr>
            <a:lvl7pPr marL="3193127" indent="0">
              <a:buNone/>
              <a:defRPr sz="2400"/>
            </a:lvl7pPr>
            <a:lvl8pPr marL="3725309" indent="0">
              <a:buNone/>
              <a:defRPr sz="2400"/>
            </a:lvl8pPr>
            <a:lvl9pPr marL="4257495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2191" indent="0">
              <a:buNone/>
              <a:defRPr sz="1400"/>
            </a:lvl2pPr>
            <a:lvl3pPr marL="1064372" indent="0">
              <a:buNone/>
              <a:defRPr sz="1200"/>
            </a:lvl3pPr>
            <a:lvl4pPr marL="1596565" indent="0">
              <a:buNone/>
              <a:defRPr sz="1100"/>
            </a:lvl4pPr>
            <a:lvl5pPr marL="2128754" indent="0">
              <a:buNone/>
              <a:defRPr sz="1100"/>
            </a:lvl5pPr>
            <a:lvl6pPr marL="2660933" indent="0">
              <a:buNone/>
              <a:defRPr sz="1100"/>
            </a:lvl6pPr>
            <a:lvl7pPr marL="3193127" indent="0">
              <a:buNone/>
              <a:defRPr sz="1100"/>
            </a:lvl7pPr>
            <a:lvl8pPr marL="3725309" indent="0">
              <a:buNone/>
              <a:defRPr sz="1100"/>
            </a:lvl8pPr>
            <a:lvl9pPr marL="425749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6B17-816A-4523-B629-B578137686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39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E256-AE89-4B84-B460-6E2DF648F4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94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08C3-BE28-4C00-829D-54BF7E4B49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3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12F5-5464-4CE4-AF01-07AD63A2D4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5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F112-72E9-4E3F-8307-AA75468A52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25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61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2310" indent="0" algn="ctr">
              <a:buNone/>
              <a:defRPr/>
            </a:lvl2pPr>
            <a:lvl3pPr marL="1064610" indent="0" algn="ctr">
              <a:buNone/>
              <a:defRPr/>
            </a:lvl3pPr>
            <a:lvl4pPr marL="1596922" indent="0" algn="ctr">
              <a:buNone/>
              <a:defRPr/>
            </a:lvl4pPr>
            <a:lvl5pPr marL="2129230" indent="0" algn="ctr">
              <a:buNone/>
              <a:defRPr/>
            </a:lvl5pPr>
            <a:lvl6pPr marL="2661529" indent="0" algn="ctr">
              <a:buNone/>
              <a:defRPr/>
            </a:lvl6pPr>
            <a:lvl7pPr marL="3193842" indent="0" algn="ctr">
              <a:buNone/>
              <a:defRPr/>
            </a:lvl7pPr>
            <a:lvl8pPr marL="3726145" indent="0" algn="ctr">
              <a:buNone/>
              <a:defRPr/>
            </a:lvl8pPr>
            <a:lvl9pPr marL="425844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B3FB-FDA5-47AF-9D20-BF09255250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3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99FB8-C1C6-4B3D-8254-060CC06DB7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9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70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07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2310" indent="0">
              <a:buNone/>
              <a:defRPr sz="2100"/>
            </a:lvl2pPr>
            <a:lvl3pPr marL="1064610" indent="0">
              <a:buNone/>
              <a:defRPr sz="1900"/>
            </a:lvl3pPr>
            <a:lvl4pPr marL="1596922" indent="0">
              <a:buNone/>
              <a:defRPr sz="1700"/>
            </a:lvl4pPr>
            <a:lvl5pPr marL="2129230" indent="0">
              <a:buNone/>
              <a:defRPr sz="1700"/>
            </a:lvl5pPr>
            <a:lvl6pPr marL="2661529" indent="0">
              <a:buNone/>
              <a:defRPr sz="1700"/>
            </a:lvl6pPr>
            <a:lvl7pPr marL="3193842" indent="0">
              <a:buNone/>
              <a:defRPr sz="1700"/>
            </a:lvl7pPr>
            <a:lvl8pPr marL="3726145" indent="0">
              <a:buNone/>
              <a:defRPr sz="1700"/>
            </a:lvl8pPr>
            <a:lvl9pPr marL="4258448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9E60-BA5C-434E-8713-CBC21CC1C5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00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E20-DF32-4FD2-A6E9-70029EC8A2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4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310" indent="0">
              <a:buNone/>
              <a:defRPr sz="2400" b="1"/>
            </a:lvl2pPr>
            <a:lvl3pPr marL="1064610" indent="0">
              <a:buNone/>
              <a:defRPr sz="2100" b="1"/>
            </a:lvl3pPr>
            <a:lvl4pPr marL="1596922" indent="0">
              <a:buNone/>
              <a:defRPr sz="1900" b="1"/>
            </a:lvl4pPr>
            <a:lvl5pPr marL="2129230" indent="0">
              <a:buNone/>
              <a:defRPr sz="1900" b="1"/>
            </a:lvl5pPr>
            <a:lvl6pPr marL="2661529" indent="0">
              <a:buNone/>
              <a:defRPr sz="1900" b="1"/>
            </a:lvl6pPr>
            <a:lvl7pPr marL="3193842" indent="0">
              <a:buNone/>
              <a:defRPr sz="1900" b="1"/>
            </a:lvl7pPr>
            <a:lvl8pPr marL="3726145" indent="0">
              <a:buNone/>
              <a:defRPr sz="1900" b="1"/>
            </a:lvl8pPr>
            <a:lvl9pPr marL="425844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310" indent="0">
              <a:buNone/>
              <a:defRPr sz="2400" b="1"/>
            </a:lvl2pPr>
            <a:lvl3pPr marL="1064610" indent="0">
              <a:buNone/>
              <a:defRPr sz="2100" b="1"/>
            </a:lvl3pPr>
            <a:lvl4pPr marL="1596922" indent="0">
              <a:buNone/>
              <a:defRPr sz="1900" b="1"/>
            </a:lvl4pPr>
            <a:lvl5pPr marL="2129230" indent="0">
              <a:buNone/>
              <a:defRPr sz="1900" b="1"/>
            </a:lvl5pPr>
            <a:lvl6pPr marL="2661529" indent="0">
              <a:buNone/>
              <a:defRPr sz="1900" b="1"/>
            </a:lvl6pPr>
            <a:lvl7pPr marL="3193842" indent="0">
              <a:buNone/>
              <a:defRPr sz="1900" b="1"/>
            </a:lvl7pPr>
            <a:lvl8pPr marL="3726145" indent="0">
              <a:buNone/>
              <a:defRPr sz="1900" b="1"/>
            </a:lvl8pPr>
            <a:lvl9pPr marL="425844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8CF2-F248-44E8-8116-231E87725D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76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7C7C-A6B3-4944-84BE-1421504608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895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2A71-B4F6-4F89-BF2D-74B6946AB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201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77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77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2310" indent="0">
              <a:buNone/>
              <a:defRPr sz="1400"/>
            </a:lvl2pPr>
            <a:lvl3pPr marL="1064610" indent="0">
              <a:buNone/>
              <a:defRPr sz="1200"/>
            </a:lvl3pPr>
            <a:lvl4pPr marL="1596922" indent="0">
              <a:buNone/>
              <a:defRPr sz="1100"/>
            </a:lvl4pPr>
            <a:lvl5pPr marL="2129230" indent="0">
              <a:buNone/>
              <a:defRPr sz="1100"/>
            </a:lvl5pPr>
            <a:lvl6pPr marL="2661529" indent="0">
              <a:buNone/>
              <a:defRPr sz="1100"/>
            </a:lvl6pPr>
            <a:lvl7pPr marL="3193842" indent="0">
              <a:buNone/>
              <a:defRPr sz="1100"/>
            </a:lvl7pPr>
            <a:lvl8pPr marL="3726145" indent="0">
              <a:buNone/>
              <a:defRPr sz="1100"/>
            </a:lvl8pPr>
            <a:lvl9pPr marL="425844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0664-14DA-48FF-BB3E-23F7AF611D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94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2310" indent="0">
              <a:buNone/>
              <a:defRPr sz="3300"/>
            </a:lvl2pPr>
            <a:lvl3pPr marL="1064610" indent="0">
              <a:buNone/>
              <a:defRPr sz="2800"/>
            </a:lvl3pPr>
            <a:lvl4pPr marL="1596922" indent="0">
              <a:buNone/>
              <a:defRPr sz="2400"/>
            </a:lvl4pPr>
            <a:lvl5pPr marL="2129230" indent="0">
              <a:buNone/>
              <a:defRPr sz="2400"/>
            </a:lvl5pPr>
            <a:lvl6pPr marL="2661529" indent="0">
              <a:buNone/>
              <a:defRPr sz="2400"/>
            </a:lvl6pPr>
            <a:lvl7pPr marL="3193842" indent="0">
              <a:buNone/>
              <a:defRPr sz="2400"/>
            </a:lvl7pPr>
            <a:lvl8pPr marL="3726145" indent="0">
              <a:buNone/>
              <a:defRPr sz="2400"/>
            </a:lvl8pPr>
            <a:lvl9pPr marL="4258448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2310" indent="0">
              <a:buNone/>
              <a:defRPr sz="1400"/>
            </a:lvl2pPr>
            <a:lvl3pPr marL="1064610" indent="0">
              <a:buNone/>
              <a:defRPr sz="1200"/>
            </a:lvl3pPr>
            <a:lvl4pPr marL="1596922" indent="0">
              <a:buNone/>
              <a:defRPr sz="1100"/>
            </a:lvl4pPr>
            <a:lvl5pPr marL="2129230" indent="0">
              <a:buNone/>
              <a:defRPr sz="1100"/>
            </a:lvl5pPr>
            <a:lvl6pPr marL="2661529" indent="0">
              <a:buNone/>
              <a:defRPr sz="1100"/>
            </a:lvl6pPr>
            <a:lvl7pPr marL="3193842" indent="0">
              <a:buNone/>
              <a:defRPr sz="1100"/>
            </a:lvl7pPr>
            <a:lvl8pPr marL="3726145" indent="0">
              <a:buNone/>
              <a:defRPr sz="1100"/>
            </a:lvl8pPr>
            <a:lvl9pPr marL="425844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6B17-816A-4523-B629-B578137686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8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E256-AE89-4B84-B460-6E2DF648F4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61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08C3-BE28-4C00-829D-54BF7E4B49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79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12F5-5464-4CE4-AF01-07AD63A2D4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F112-72E9-4E3F-8307-AA75468A52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00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57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2489" indent="0" algn="ctr">
              <a:buNone/>
              <a:defRPr/>
            </a:lvl2pPr>
            <a:lvl3pPr marL="1064967" indent="0" algn="ctr">
              <a:buNone/>
              <a:defRPr/>
            </a:lvl3pPr>
            <a:lvl4pPr marL="1597459" indent="0" algn="ctr">
              <a:buNone/>
              <a:defRPr/>
            </a:lvl4pPr>
            <a:lvl5pPr marL="2129944" indent="0" algn="ctr">
              <a:buNone/>
              <a:defRPr/>
            </a:lvl5pPr>
            <a:lvl6pPr marL="2662424" indent="0" algn="ctr">
              <a:buNone/>
              <a:defRPr/>
            </a:lvl6pPr>
            <a:lvl7pPr marL="3194915" indent="0" algn="ctr">
              <a:buNone/>
              <a:defRPr/>
            </a:lvl7pPr>
            <a:lvl8pPr marL="3727399" indent="0" algn="ctr">
              <a:buNone/>
              <a:defRPr/>
            </a:lvl8pPr>
            <a:lvl9pPr marL="425987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1608-3559-437F-81E0-765B19C7ED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80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A52E-B2DB-4E7B-93E2-9BA545A698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16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67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804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2489" indent="0">
              <a:buNone/>
              <a:defRPr sz="2100"/>
            </a:lvl2pPr>
            <a:lvl3pPr marL="1064967" indent="0">
              <a:buNone/>
              <a:defRPr sz="1900"/>
            </a:lvl3pPr>
            <a:lvl4pPr marL="1597459" indent="0">
              <a:buNone/>
              <a:defRPr sz="1700"/>
            </a:lvl4pPr>
            <a:lvl5pPr marL="2129944" indent="0">
              <a:buNone/>
              <a:defRPr sz="1700"/>
            </a:lvl5pPr>
            <a:lvl6pPr marL="2662424" indent="0">
              <a:buNone/>
              <a:defRPr sz="1700"/>
            </a:lvl6pPr>
            <a:lvl7pPr marL="3194915" indent="0">
              <a:buNone/>
              <a:defRPr sz="1700"/>
            </a:lvl7pPr>
            <a:lvl8pPr marL="3727399" indent="0">
              <a:buNone/>
              <a:defRPr sz="1700"/>
            </a:lvl8pPr>
            <a:lvl9pPr marL="4259879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EABC-12FF-48CB-9A1C-F02CE99EA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62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4D60-513F-49CF-B63E-E35CF8BCF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61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89" indent="0">
              <a:buNone/>
              <a:defRPr sz="2400" b="1"/>
            </a:lvl2pPr>
            <a:lvl3pPr marL="1064967" indent="0">
              <a:buNone/>
              <a:defRPr sz="2100" b="1"/>
            </a:lvl3pPr>
            <a:lvl4pPr marL="1597459" indent="0">
              <a:buNone/>
              <a:defRPr sz="1900" b="1"/>
            </a:lvl4pPr>
            <a:lvl5pPr marL="2129944" indent="0">
              <a:buNone/>
              <a:defRPr sz="1900" b="1"/>
            </a:lvl5pPr>
            <a:lvl6pPr marL="2662424" indent="0">
              <a:buNone/>
              <a:defRPr sz="1900" b="1"/>
            </a:lvl6pPr>
            <a:lvl7pPr marL="3194915" indent="0">
              <a:buNone/>
              <a:defRPr sz="1900" b="1"/>
            </a:lvl7pPr>
            <a:lvl8pPr marL="3727399" indent="0">
              <a:buNone/>
              <a:defRPr sz="1900" b="1"/>
            </a:lvl8pPr>
            <a:lvl9pPr marL="425987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89" indent="0">
              <a:buNone/>
              <a:defRPr sz="2400" b="1"/>
            </a:lvl2pPr>
            <a:lvl3pPr marL="1064967" indent="0">
              <a:buNone/>
              <a:defRPr sz="2100" b="1"/>
            </a:lvl3pPr>
            <a:lvl4pPr marL="1597459" indent="0">
              <a:buNone/>
              <a:defRPr sz="1900" b="1"/>
            </a:lvl4pPr>
            <a:lvl5pPr marL="2129944" indent="0">
              <a:buNone/>
              <a:defRPr sz="1900" b="1"/>
            </a:lvl5pPr>
            <a:lvl6pPr marL="2662424" indent="0">
              <a:buNone/>
              <a:defRPr sz="1900" b="1"/>
            </a:lvl6pPr>
            <a:lvl7pPr marL="3194915" indent="0">
              <a:buNone/>
              <a:defRPr sz="1900" b="1"/>
            </a:lvl7pPr>
            <a:lvl8pPr marL="3727399" indent="0">
              <a:buNone/>
              <a:defRPr sz="1900" b="1"/>
            </a:lvl8pPr>
            <a:lvl9pPr marL="425987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5050-98F3-4FA2-A8BE-0045DE4B78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061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25D-B5ED-4CB5-A828-5BB40D5FE7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67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7368-4C53-453B-97FF-D78F230FD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949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73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73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2489" indent="0">
              <a:buNone/>
              <a:defRPr sz="1400"/>
            </a:lvl2pPr>
            <a:lvl3pPr marL="1064967" indent="0">
              <a:buNone/>
              <a:defRPr sz="1200"/>
            </a:lvl3pPr>
            <a:lvl4pPr marL="1597459" indent="0">
              <a:buNone/>
              <a:defRPr sz="1100"/>
            </a:lvl4pPr>
            <a:lvl5pPr marL="2129944" indent="0">
              <a:buNone/>
              <a:defRPr sz="1100"/>
            </a:lvl5pPr>
            <a:lvl6pPr marL="2662424" indent="0">
              <a:buNone/>
              <a:defRPr sz="1100"/>
            </a:lvl6pPr>
            <a:lvl7pPr marL="3194915" indent="0">
              <a:buNone/>
              <a:defRPr sz="1100"/>
            </a:lvl7pPr>
            <a:lvl8pPr marL="3727399" indent="0">
              <a:buNone/>
              <a:defRPr sz="1100"/>
            </a:lvl8pPr>
            <a:lvl9pPr marL="42598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8B7-C89A-4811-8AE5-B660DEF965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30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2489" indent="0">
              <a:buNone/>
              <a:defRPr sz="3300"/>
            </a:lvl2pPr>
            <a:lvl3pPr marL="1064967" indent="0">
              <a:buNone/>
              <a:defRPr sz="2800"/>
            </a:lvl3pPr>
            <a:lvl4pPr marL="1597459" indent="0">
              <a:buNone/>
              <a:defRPr sz="2400"/>
            </a:lvl4pPr>
            <a:lvl5pPr marL="2129944" indent="0">
              <a:buNone/>
              <a:defRPr sz="2400"/>
            </a:lvl5pPr>
            <a:lvl6pPr marL="2662424" indent="0">
              <a:buNone/>
              <a:defRPr sz="2400"/>
            </a:lvl6pPr>
            <a:lvl7pPr marL="3194915" indent="0">
              <a:buNone/>
              <a:defRPr sz="2400"/>
            </a:lvl7pPr>
            <a:lvl8pPr marL="3727399" indent="0">
              <a:buNone/>
              <a:defRPr sz="2400"/>
            </a:lvl8pPr>
            <a:lvl9pPr marL="4259879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2489" indent="0">
              <a:buNone/>
              <a:defRPr sz="1400"/>
            </a:lvl2pPr>
            <a:lvl3pPr marL="1064967" indent="0">
              <a:buNone/>
              <a:defRPr sz="1200"/>
            </a:lvl3pPr>
            <a:lvl4pPr marL="1597459" indent="0">
              <a:buNone/>
              <a:defRPr sz="1100"/>
            </a:lvl4pPr>
            <a:lvl5pPr marL="2129944" indent="0">
              <a:buNone/>
              <a:defRPr sz="1100"/>
            </a:lvl5pPr>
            <a:lvl6pPr marL="2662424" indent="0">
              <a:buNone/>
              <a:defRPr sz="1100"/>
            </a:lvl6pPr>
            <a:lvl7pPr marL="3194915" indent="0">
              <a:buNone/>
              <a:defRPr sz="1100"/>
            </a:lvl7pPr>
            <a:lvl8pPr marL="3727399" indent="0">
              <a:buNone/>
              <a:defRPr sz="1100"/>
            </a:lvl8pPr>
            <a:lvl9pPr marL="42598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FCB7-9978-4B72-8F94-6D7C440C43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83"/>
            <a:ext cx="6052454" cy="6930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83"/>
            <a:ext cx="3561926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6F86-DC95-47E6-9BF6-FBCC0BA1C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914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1589-119A-4FBC-A3E0-42DA0D2F82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9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8FA3-E871-493B-BD1B-93B1D89579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2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852C-5853-48A2-8BC0-043468C5C3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73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F8E0-3791-4AEA-AA64-B3F3F10D7A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45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1337" y="1894681"/>
            <a:ext cx="478181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1337" y="4663398"/>
            <a:ext cx="478181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503600" y="1894682"/>
            <a:ext cx="4781815" cy="53588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E61C-D1F4-4AEA-A295-B6CD3653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735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652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4601369"/>
            <a:ext cx="7578725" cy="2075127"/>
          </a:xfrm>
        </p:spPr>
        <p:txBody>
          <a:bodyPr/>
          <a:lstStyle>
            <a:lvl1pPr marL="0" indent="0" algn="ctr">
              <a:buNone/>
              <a:defRPr/>
            </a:lvl1pPr>
            <a:lvl2pPr marL="532727" indent="0" algn="ctr">
              <a:buNone/>
              <a:defRPr/>
            </a:lvl2pPr>
            <a:lvl3pPr marL="1065443" indent="0" algn="ctr">
              <a:buNone/>
              <a:defRPr/>
            </a:lvl3pPr>
            <a:lvl4pPr marL="1598177" indent="0" algn="ctr">
              <a:buNone/>
              <a:defRPr/>
            </a:lvl4pPr>
            <a:lvl5pPr marL="2130896" indent="0" algn="ctr">
              <a:buNone/>
              <a:defRPr/>
            </a:lvl5pPr>
            <a:lvl6pPr marL="2663618" indent="0" algn="ctr">
              <a:buNone/>
              <a:defRPr/>
            </a:lvl6pPr>
            <a:lvl7pPr marL="3196347" indent="0" algn="ctr">
              <a:buNone/>
              <a:defRPr/>
            </a:lvl7pPr>
            <a:lvl8pPr marL="3729071" indent="0" algn="ctr">
              <a:buNone/>
              <a:defRPr/>
            </a:lvl8pPr>
            <a:lvl9pPr marL="426178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1608-3559-437F-81E0-765B19C7ED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11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A52E-B2DB-4E7B-93E2-9BA545A698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51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8062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799"/>
            <a:ext cx="9202738" cy="1776263"/>
          </a:xfrm>
        </p:spPr>
        <p:txBody>
          <a:bodyPr anchor="b"/>
          <a:lstStyle>
            <a:lvl1pPr marL="0" indent="0">
              <a:buNone/>
              <a:defRPr sz="2400"/>
            </a:lvl1pPr>
            <a:lvl2pPr marL="532727" indent="0">
              <a:buNone/>
              <a:defRPr sz="2100"/>
            </a:lvl2pPr>
            <a:lvl3pPr marL="1065443" indent="0">
              <a:buNone/>
              <a:defRPr sz="1900"/>
            </a:lvl3pPr>
            <a:lvl4pPr marL="1598177" indent="0">
              <a:buNone/>
              <a:defRPr sz="1700"/>
            </a:lvl4pPr>
            <a:lvl5pPr marL="2130896" indent="0">
              <a:buNone/>
              <a:defRPr sz="1700"/>
            </a:lvl5pPr>
            <a:lvl6pPr marL="2663618" indent="0">
              <a:buNone/>
              <a:defRPr sz="1700"/>
            </a:lvl6pPr>
            <a:lvl7pPr marL="3196347" indent="0">
              <a:buNone/>
              <a:defRPr sz="1700"/>
            </a:lvl7pPr>
            <a:lvl8pPr marL="3729071" indent="0">
              <a:buNone/>
              <a:defRPr sz="1700"/>
            </a:lvl8pPr>
            <a:lvl9pPr marL="4261788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EABC-12FF-48CB-9A1C-F02CE99EA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493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4D60-513F-49CF-B63E-E35CF8BCF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49362" indent="0">
              <a:buNone/>
              <a:defRPr sz="2800"/>
            </a:lvl2pPr>
            <a:lvl3pPr marL="898744" indent="0">
              <a:buNone/>
              <a:defRPr sz="2400"/>
            </a:lvl3pPr>
            <a:lvl4pPr marL="1348133" indent="0">
              <a:buNone/>
              <a:defRPr sz="2000"/>
            </a:lvl4pPr>
            <a:lvl5pPr marL="1797518" indent="0">
              <a:buNone/>
              <a:defRPr sz="2000"/>
            </a:lvl5pPr>
            <a:lvl6pPr marL="2246914" indent="0">
              <a:buNone/>
              <a:defRPr sz="2000"/>
            </a:lvl6pPr>
            <a:lvl7pPr marL="2696286" indent="0">
              <a:buNone/>
              <a:defRPr sz="2000"/>
            </a:lvl7pPr>
            <a:lvl8pPr marL="3145667" indent="0">
              <a:buNone/>
              <a:defRPr sz="2000"/>
            </a:lvl8pPr>
            <a:lvl9pPr marL="3595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49362" indent="0">
              <a:buNone/>
              <a:defRPr sz="1200"/>
            </a:lvl2pPr>
            <a:lvl3pPr marL="898744" indent="0">
              <a:buNone/>
              <a:defRPr sz="900"/>
            </a:lvl3pPr>
            <a:lvl4pPr marL="1348133" indent="0">
              <a:buNone/>
              <a:defRPr sz="900"/>
            </a:lvl4pPr>
            <a:lvl5pPr marL="1797518" indent="0">
              <a:buNone/>
              <a:defRPr sz="900"/>
            </a:lvl5pPr>
            <a:lvl6pPr marL="2246914" indent="0">
              <a:buNone/>
              <a:defRPr sz="900"/>
            </a:lvl6pPr>
            <a:lvl7pPr marL="2696286" indent="0">
              <a:buNone/>
              <a:defRPr sz="900"/>
            </a:lvl7pPr>
            <a:lvl8pPr marL="3145667" indent="0">
              <a:buNone/>
              <a:defRPr sz="900"/>
            </a:lvl8pPr>
            <a:lvl9pPr marL="3595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27" indent="0">
              <a:buNone/>
              <a:defRPr sz="2400" b="1"/>
            </a:lvl2pPr>
            <a:lvl3pPr marL="1065443" indent="0">
              <a:buNone/>
              <a:defRPr sz="2100" b="1"/>
            </a:lvl3pPr>
            <a:lvl4pPr marL="1598177" indent="0">
              <a:buNone/>
              <a:defRPr sz="1900" b="1"/>
            </a:lvl4pPr>
            <a:lvl5pPr marL="2130896" indent="0">
              <a:buNone/>
              <a:defRPr sz="1900" b="1"/>
            </a:lvl5pPr>
            <a:lvl6pPr marL="2663618" indent="0">
              <a:buNone/>
              <a:defRPr sz="1900" b="1"/>
            </a:lvl6pPr>
            <a:lvl7pPr marL="3196347" indent="0">
              <a:buNone/>
              <a:defRPr sz="1900" b="1"/>
            </a:lvl7pPr>
            <a:lvl8pPr marL="3729071" indent="0">
              <a:buNone/>
              <a:defRPr sz="1900" b="1"/>
            </a:lvl8pPr>
            <a:lvl9pPr marL="426178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7" y="2575115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27" indent="0">
              <a:buNone/>
              <a:defRPr sz="2400" b="1"/>
            </a:lvl2pPr>
            <a:lvl3pPr marL="1065443" indent="0">
              <a:buNone/>
              <a:defRPr sz="2100" b="1"/>
            </a:lvl3pPr>
            <a:lvl4pPr marL="1598177" indent="0">
              <a:buNone/>
              <a:defRPr sz="1900" b="1"/>
            </a:lvl4pPr>
            <a:lvl5pPr marL="2130896" indent="0">
              <a:buNone/>
              <a:defRPr sz="1900" b="1"/>
            </a:lvl5pPr>
            <a:lvl6pPr marL="2663618" indent="0">
              <a:buNone/>
              <a:defRPr sz="1900" b="1"/>
            </a:lvl6pPr>
            <a:lvl7pPr marL="3196347" indent="0">
              <a:buNone/>
              <a:defRPr sz="1900" b="1"/>
            </a:lvl7pPr>
            <a:lvl8pPr marL="3729071" indent="0">
              <a:buNone/>
              <a:defRPr sz="1900" b="1"/>
            </a:lvl8pPr>
            <a:lvl9pPr marL="426178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575115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5050-98F3-4FA2-A8BE-0045DE4B78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14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25D-B5ED-4CB5-A828-5BB40D5FE7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18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7368-4C53-453B-97FF-D78F230FD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63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46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368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32727" indent="0">
              <a:buNone/>
              <a:defRPr sz="1400"/>
            </a:lvl2pPr>
            <a:lvl3pPr marL="1065443" indent="0">
              <a:buNone/>
              <a:defRPr sz="1200"/>
            </a:lvl3pPr>
            <a:lvl4pPr marL="1598177" indent="0">
              <a:buNone/>
              <a:defRPr sz="1100"/>
            </a:lvl4pPr>
            <a:lvl5pPr marL="2130896" indent="0">
              <a:buNone/>
              <a:defRPr sz="1100"/>
            </a:lvl5pPr>
            <a:lvl6pPr marL="2663618" indent="0">
              <a:buNone/>
              <a:defRPr sz="1100"/>
            </a:lvl6pPr>
            <a:lvl7pPr marL="3196347" indent="0">
              <a:buNone/>
              <a:defRPr sz="1100"/>
            </a:lvl7pPr>
            <a:lvl8pPr marL="3729071" indent="0">
              <a:buNone/>
              <a:defRPr sz="1100"/>
            </a:lvl8pPr>
            <a:lvl9pPr marL="426178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8B7-C89A-4811-8AE5-B660DEF965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893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32727" indent="0">
              <a:buNone/>
              <a:defRPr sz="3300"/>
            </a:lvl2pPr>
            <a:lvl3pPr marL="1065443" indent="0">
              <a:buNone/>
              <a:defRPr sz="2800"/>
            </a:lvl3pPr>
            <a:lvl4pPr marL="1598177" indent="0">
              <a:buNone/>
              <a:defRPr sz="2400"/>
            </a:lvl4pPr>
            <a:lvl5pPr marL="2130896" indent="0">
              <a:buNone/>
              <a:defRPr sz="2400"/>
            </a:lvl5pPr>
            <a:lvl6pPr marL="2663618" indent="0">
              <a:buNone/>
              <a:defRPr sz="2400"/>
            </a:lvl6pPr>
            <a:lvl7pPr marL="3196347" indent="0">
              <a:buNone/>
              <a:defRPr sz="2400"/>
            </a:lvl7pPr>
            <a:lvl8pPr marL="3729071" indent="0">
              <a:buNone/>
              <a:defRPr sz="2400"/>
            </a:lvl8pPr>
            <a:lvl9pPr marL="4261788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80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32727" indent="0">
              <a:buNone/>
              <a:defRPr sz="1400"/>
            </a:lvl2pPr>
            <a:lvl3pPr marL="1065443" indent="0">
              <a:buNone/>
              <a:defRPr sz="1200"/>
            </a:lvl3pPr>
            <a:lvl4pPr marL="1598177" indent="0">
              <a:buNone/>
              <a:defRPr sz="1100"/>
            </a:lvl4pPr>
            <a:lvl5pPr marL="2130896" indent="0">
              <a:buNone/>
              <a:defRPr sz="1100"/>
            </a:lvl5pPr>
            <a:lvl6pPr marL="2663618" indent="0">
              <a:buNone/>
              <a:defRPr sz="1100"/>
            </a:lvl6pPr>
            <a:lvl7pPr marL="3196347" indent="0">
              <a:buNone/>
              <a:defRPr sz="1100"/>
            </a:lvl7pPr>
            <a:lvl8pPr marL="3729071" indent="0">
              <a:buNone/>
              <a:defRPr sz="1100"/>
            </a:lvl8pPr>
            <a:lvl9pPr marL="426178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FCB7-9978-4B72-8F94-6D7C440C43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23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6F86-DC95-47E6-9BF6-FBCC0BA1C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92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4060" y="721784"/>
            <a:ext cx="2300684" cy="6496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006" y="721784"/>
            <a:ext cx="6721607" cy="6496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1589-119A-4FBC-A3E0-42DA0D2F82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633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006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345796"/>
            <a:ext cx="4511146" cy="4872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8FA3-E871-493B-BD1B-93B1D89579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403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721783"/>
            <a:ext cx="9202738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006" y="2345796"/>
            <a:ext cx="9202738" cy="48720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852C-5853-48A2-8BC0-043468C5C3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944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1341" y="1894681"/>
            <a:ext cx="9744075" cy="2588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41" y="4663398"/>
            <a:ext cx="9744075" cy="2590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1337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9143" y="7394520"/>
            <a:ext cx="3428471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59171" y="7394520"/>
            <a:ext cx="2526242" cy="56389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F8E0-3791-4AEA-AA64-B3F3F10D7A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9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slideLayout" Target="../slideLayouts/slideLayout31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14" Type="http://schemas.openxmlformats.org/officeDocument/2006/relationships/slideLayout" Target="../slideLayouts/slideLayout33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3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slideLayout" Target="../slideLayouts/slideLayout34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70.xml"/><Relationship Id="rId16" Type="http://schemas.openxmlformats.org/officeDocument/2006/relationships/theme" Target="../theme/theme29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openxmlformats.org/officeDocument/2006/relationships/slideLayout" Target="../slideLayouts/slideLayout38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6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89875" tIns="44906" rIns="89875" bIns="449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3"/>
            <a:ext cx="9744075" cy="5358866"/>
          </a:xfrm>
          <a:prstGeom prst="rect">
            <a:avLst/>
          </a:prstGeom>
        </p:spPr>
        <p:txBody>
          <a:bodyPr vert="horz" lIns="89875" tIns="44906" rIns="89875" bIns="449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A675-0791-4A73-AF1D-00FB05D1521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7"/>
            <a:ext cx="3428471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218-AED2-40E4-940E-0EB93A64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8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16" indent="-337016" algn="l" defTabSz="8987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27" indent="-280835" algn="l" defTabSz="8987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828" indent="-224640" algn="l" defTabSz="8987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219" indent="-224640" algn="l" defTabSz="8987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598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1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36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744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62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74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33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18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91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286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667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051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341" y="325179"/>
            <a:ext cx="9744075" cy="13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39" tIns="53340" rIns="106639" bIns="533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41" y="1894682"/>
            <a:ext cx="9744075" cy="53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39" tIns="53340" rIns="106639" bIns="53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37" y="7394520"/>
            <a:ext cx="2526242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39" tIns="53340" rIns="106639" bIns="533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08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4520"/>
            <a:ext cx="3428471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39" tIns="53340" rIns="106639" bIns="5334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08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1" y="7394520"/>
            <a:ext cx="2526242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39" tIns="53340" rIns="106639" bIns="533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0858" fontAlgn="base">
              <a:spcBef>
                <a:spcPct val="0"/>
              </a:spcBef>
              <a:spcAft>
                <a:spcPct val="0"/>
              </a:spcAft>
              <a:defRPr/>
            </a:pPr>
            <a:fld id="{A7934B52-915A-436A-999E-90AF83E8BCD7}" type="slidenum">
              <a:rPr lang="ru-RU" smtClean="0"/>
              <a:pPr defTabSz="90085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3332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066637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599972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133283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00010" indent="-40001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656" indent="-33330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3302" indent="-26666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66617" indent="-26666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399947" indent="-26666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33276" indent="-26666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66583" indent="-26666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99902" indent="-26666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33226" indent="-26666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321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637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2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283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6602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9928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250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6564" algn="l" defTabSz="1066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341" y="325179"/>
            <a:ext cx="9744075" cy="13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22" tIns="53382" rIns="106722" bIns="533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41" y="1894682"/>
            <a:ext cx="9744075" cy="53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22" tIns="53382" rIns="106722" bIns="53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37" y="7394520"/>
            <a:ext cx="2526242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22" tIns="53382" rIns="106722" bIns="53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1566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4520"/>
            <a:ext cx="3428471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22" tIns="53382" rIns="106722" bIns="5338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1566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1" y="7394520"/>
            <a:ext cx="2526242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722" tIns="53382" rIns="106722" bIns="53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1566" fontAlgn="base">
              <a:spcBef>
                <a:spcPct val="0"/>
              </a:spcBef>
              <a:spcAft>
                <a:spcPct val="0"/>
              </a:spcAft>
              <a:defRPr/>
            </a:pPr>
            <a:fld id="{60E1ABBA-D0FE-4DBC-BA44-71CF952DA34D}" type="slidenum">
              <a:rPr lang="ru-RU" smtClean="0"/>
              <a:pPr defTabSz="90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33738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067474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60123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134957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00325" indent="-40032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7336" indent="-333570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4347" indent="-26687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68080" indent="-26687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01830" indent="-26687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35572" indent="-26687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69301" indent="-26687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03041" indent="-26687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36781" indent="-26687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738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474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231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957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8695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2437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176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9911" algn="l" defTabSz="1067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805" tIns="53423" rIns="106805" bIns="53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805" tIns="53423" rIns="106805" bIns="53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805" tIns="53423" rIns="106805" bIns="53423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022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805" tIns="53423" rIns="106805" bIns="53423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022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805" tIns="53423" rIns="106805" bIns="53423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022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8FE355-AD5C-4B8C-A54E-678E485A4FA1}" type="slidenum">
              <a:rPr lang="ru-RU" smtClean="0">
                <a:solidFill>
                  <a:srgbClr val="000000"/>
                </a:solidFill>
              </a:rPr>
              <a:pPr defTabSz="9022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9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4156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68311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02488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36631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0640" indent="-40064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8015" indent="-333832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5393" indent="-26708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69544" indent="-26708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03715" indent="-26708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37872" indent="-26708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72023" indent="-26708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06182" indent="-26708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40337" indent="-26708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156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11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488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6631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0787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4948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9103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261" algn="l" defTabSz="1068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541341" y="325179"/>
            <a:ext cx="9744075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852" tIns="53447" rIns="106852" bIns="53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541341" y="1894682"/>
            <a:ext cx="9744075" cy="53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852" tIns="53447" rIns="106852" bIns="53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106852" tIns="53447" rIns="106852" bIns="53447" rtlCol="0" anchor="ctr"/>
          <a:lstStyle>
            <a:lvl1pPr algn="l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2679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6"/>
            <a:ext cx="3428471" cy="432318"/>
          </a:xfrm>
          <a:prstGeom prst="rect">
            <a:avLst/>
          </a:prstGeom>
        </p:spPr>
        <p:txBody>
          <a:bodyPr vert="horz" lIns="106852" tIns="53447" rIns="106852" bIns="53447" rtlCol="0" anchor="ctr"/>
          <a:lstStyle>
            <a:lvl1pPr algn="ctr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2679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8"/>
          </a:xfrm>
          <a:prstGeom prst="rect">
            <a:avLst/>
          </a:prstGeom>
        </p:spPr>
        <p:txBody>
          <a:bodyPr vert="horz" lIns="106852" tIns="53447" rIns="106852" bIns="53447" rtlCol="0" anchor="ctr"/>
          <a:lstStyle>
            <a:lvl1pPr algn="r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2679" fontAlgn="base">
              <a:spcBef>
                <a:spcPct val="0"/>
              </a:spcBef>
              <a:spcAft>
                <a:spcPct val="0"/>
              </a:spcAft>
              <a:defRPr/>
            </a:pPr>
            <a:fld id="{84914CA7-4368-4BEB-9DE8-C464F397D397}" type="slidenum">
              <a:rPr lang="ru-RU" smtClean="0"/>
              <a:pPr defTabSz="9026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0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439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6879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320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3758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0820" indent="-40082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404" indent="-33398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5990" indent="-26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383" indent="-26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4794" indent="-26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89" indent="-267200" algn="l" defTabSz="10687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578" indent="-267200" algn="l" defTabSz="10687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07977" indent="-267200" algn="l" defTabSz="10687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370" indent="-267200" algn="l" defTabSz="10687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396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790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208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588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1983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384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0779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175" algn="l" defTabSz="10687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541341" y="325179"/>
            <a:ext cx="9744075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925" tIns="53482" rIns="106925" bIns="534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541341" y="1894682"/>
            <a:ext cx="9744075" cy="53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925" tIns="53482" rIns="106925" bIns="53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106925" tIns="53482" rIns="106925" bIns="53482" rtlCol="0" anchor="ctr"/>
          <a:lstStyle>
            <a:lvl1pPr algn="l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32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6"/>
            <a:ext cx="3428471" cy="432318"/>
          </a:xfrm>
          <a:prstGeom prst="rect">
            <a:avLst/>
          </a:prstGeom>
        </p:spPr>
        <p:txBody>
          <a:bodyPr vert="horz" lIns="106925" tIns="53482" rIns="106925" bIns="53482" rtlCol="0" anchor="ctr"/>
          <a:lstStyle>
            <a:lvl1pPr algn="ctr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32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8"/>
          </a:xfrm>
          <a:prstGeom prst="rect">
            <a:avLst/>
          </a:prstGeom>
        </p:spPr>
        <p:txBody>
          <a:bodyPr vert="horz" lIns="106925" tIns="53482" rIns="106925" bIns="53482" rtlCol="0" anchor="ctr"/>
          <a:lstStyle>
            <a:lvl1pPr algn="r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3285" fontAlgn="base">
              <a:spcBef>
                <a:spcPct val="0"/>
              </a:spcBef>
              <a:spcAft>
                <a:spcPct val="0"/>
              </a:spcAft>
              <a:defRPr/>
            </a:pPr>
            <a:fld id="{02505DFB-BFE9-45DD-80CB-B85619BB0CCE}" type="slidenum">
              <a:rPr lang="ru-RU" smtClean="0"/>
              <a:pPr defTabSz="9032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2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475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6950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428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3902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089" indent="-4010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986" indent="-3342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888" indent="-2673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640" indent="-2673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411" indent="-2673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165" indent="-267380" algn="l" defTabSz="106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75914" indent="-267380" algn="l" defTabSz="106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10673" indent="-267380" algn="l" defTabSz="106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45425" indent="-267380" algn="l" defTabSz="106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756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508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288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024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779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541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3294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049" algn="l" defTabSz="106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019" tIns="53530" rIns="107019" bIns="535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019" tIns="53530" rIns="107019" bIns="53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019" tIns="53530" rIns="107019" bIns="53530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04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019" tIns="53530" rIns="107019" bIns="53530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04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019" tIns="53530" rIns="107019" bIns="53530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04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8FE355-AD5C-4B8C-A54E-678E485A4FA1}" type="slidenum">
              <a:rPr lang="ru-RU" smtClean="0">
                <a:solidFill>
                  <a:srgbClr val="000000"/>
                </a:solidFill>
              </a:rPr>
              <a:pPr defTabSz="9040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5235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70467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05728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40941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1449" indent="-401449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9764" indent="-334510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8086" indent="-26762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73317" indent="-2676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08571" indent="-2676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43801" indent="-2676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79030" indent="-2676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14269" indent="-2676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49499" indent="-2676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235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467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728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0941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6175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1420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6650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885" algn="l" defTabSz="10704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140" tIns="53589" rIns="107140" bIns="535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140" tIns="53589" rIns="107140" bIns="5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140" tIns="53589" rIns="107140" bIns="53589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051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140" tIns="53589" rIns="107140" bIns="53589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051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140" tIns="53589" rIns="107140" bIns="53589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051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8FE355-AD5C-4B8C-A54E-678E485A4FA1}" type="slidenum">
              <a:rPr lang="ru-RU" smtClean="0">
                <a:solidFill>
                  <a:srgbClr val="000000"/>
                </a:solidFill>
              </a:rPr>
              <a:pPr defTabSz="90511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2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5835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71666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07527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43341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1899" indent="-401899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0738" indent="-334887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9585" indent="-2679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75416" indent="-267919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11270" indent="-26791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47098" indent="-26791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82929" indent="-26791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18768" indent="-26791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54596" indent="-26791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835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666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527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341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9174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019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848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683" algn="l" defTabSz="1071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541341" y="325179"/>
            <a:ext cx="9744075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11" tIns="53625" rIns="107211" bIns="53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541341" y="1894682"/>
            <a:ext cx="9744075" cy="53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11" tIns="53625" rIns="107211" bIns="53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107211" tIns="53625" rIns="107211" bIns="53625" rtlCol="0" anchor="ctr"/>
          <a:lstStyle>
            <a:lvl1pPr algn="l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5721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6"/>
            <a:ext cx="3428471" cy="432318"/>
          </a:xfrm>
          <a:prstGeom prst="rect">
            <a:avLst/>
          </a:prstGeom>
        </p:spPr>
        <p:txBody>
          <a:bodyPr vert="horz" lIns="107211" tIns="53625" rIns="107211" bIns="53625" rtlCol="0" anchor="ctr"/>
          <a:lstStyle>
            <a:lvl1pPr algn="ctr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5721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8"/>
          </a:xfrm>
          <a:prstGeom prst="rect">
            <a:avLst/>
          </a:prstGeom>
        </p:spPr>
        <p:txBody>
          <a:bodyPr vert="horz" lIns="107211" tIns="53625" rIns="107211" bIns="53625" rtlCol="0" anchor="ctr"/>
          <a:lstStyle>
            <a:lvl1pPr algn="r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5721" fontAlgn="base">
              <a:spcBef>
                <a:spcPct val="0"/>
              </a:spcBef>
              <a:spcAft>
                <a:spcPct val="0"/>
              </a:spcAft>
              <a:defRPr/>
            </a:pPr>
            <a:fld id="{9B98A3F3-703F-498E-A737-33BD37B8A7E3}" type="slidenum">
              <a:rPr lang="ru-RU" smtClean="0"/>
              <a:pPr defTabSz="90572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9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19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38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860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478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2169" indent="-4021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322" indent="-3351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486" indent="-26809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677" indent="-26809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890" indent="-26809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080" indent="-268099" algn="l" defTabSz="10723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85270" indent="-268099" algn="l" defTabSz="10723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469" indent="-268099" algn="l" defTabSz="10723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57658" indent="-268099" algn="l" defTabSz="10723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195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387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607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782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976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180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3370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65" algn="l" defTabSz="10723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541341" y="325179"/>
            <a:ext cx="9744075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309" tIns="53672" rIns="107309" bIns="53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541341" y="1894682"/>
            <a:ext cx="9744075" cy="53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309" tIns="53672" rIns="107309" bIns="53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107309" tIns="53672" rIns="107309" bIns="53672" rtlCol="0" anchor="ctr"/>
          <a:lstStyle>
            <a:lvl1pPr algn="l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6533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6"/>
            <a:ext cx="3428471" cy="432318"/>
          </a:xfrm>
          <a:prstGeom prst="rect">
            <a:avLst/>
          </a:prstGeom>
        </p:spPr>
        <p:txBody>
          <a:bodyPr vert="horz" lIns="107309" tIns="53672" rIns="107309" bIns="53672" rtlCol="0" anchor="ctr"/>
          <a:lstStyle>
            <a:lvl1pPr algn="ctr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6533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8"/>
          </a:xfrm>
          <a:prstGeom prst="rect">
            <a:avLst/>
          </a:prstGeom>
        </p:spPr>
        <p:txBody>
          <a:bodyPr vert="horz" lIns="107309" tIns="53672" rIns="107309" bIns="53672" rtlCol="0" anchor="ctr"/>
          <a:lstStyle>
            <a:lvl1pPr algn="r" eaLnBrk="1" hangingPunct="1">
              <a:defRPr sz="1400" i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06533" fontAlgn="base">
              <a:spcBef>
                <a:spcPct val="0"/>
              </a:spcBef>
              <a:spcAft>
                <a:spcPct val="0"/>
              </a:spcAft>
              <a:defRPr/>
            </a:pPr>
            <a:fld id="{3EAE3943-5E0C-4DED-A67D-B5B00E1427B7}" type="slidenum">
              <a:rPr lang="ru-RU" smtClean="0"/>
              <a:pPr defTabSz="90653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5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67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334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1004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670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2529" indent="-4025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2102" indent="-3354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689" indent="-2683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8360" indent="-2683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5051" indent="-2683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1724" indent="-268339" algn="l" defTabSz="10733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88396" indent="-268339" algn="l" defTabSz="10733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25072" indent="-268339" algn="l" defTabSz="10733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61744" indent="-268339" algn="l" defTabSz="10733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674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348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0048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6704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3379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0061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6735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3410" algn="l" defTabSz="10733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428" tIns="53731" rIns="107428" bIns="537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428" tIns="53731" rIns="107428" bIns="53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428" tIns="53731" rIns="107428" bIns="53731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075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428" tIns="53731" rIns="107428" bIns="53731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075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428" tIns="53731" rIns="107428" bIns="53731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075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684484-B1A7-4660-B191-12D2855F8895}" type="slidenum">
              <a:rPr lang="ru-RU" smtClean="0">
                <a:solidFill>
                  <a:srgbClr val="000000"/>
                </a:solidFill>
              </a:rPr>
              <a:pPr defTabSz="9075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7274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74552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11848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4911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2979" indent="-402979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3076" indent="-335793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3192" indent="-26863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80466" indent="-268639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17752" indent="-26863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55030" indent="-26863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92305" indent="-26863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29583" indent="-26863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66856" indent="-26863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274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552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848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9110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6386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3670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0945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8223" algn="l" defTabSz="10745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106414" tIns="53228" rIns="106414" bIns="532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2"/>
            <a:ext cx="9744075" cy="5358866"/>
          </a:xfrm>
          <a:prstGeom prst="rect">
            <a:avLst/>
          </a:prstGeom>
        </p:spPr>
        <p:txBody>
          <a:bodyPr vert="horz" lIns="106414" tIns="53228" rIns="106414" bIns="532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106414" tIns="53228" rIns="106414" bIns="532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4372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64372"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6"/>
            <a:ext cx="3428471" cy="432318"/>
          </a:xfrm>
          <a:prstGeom prst="rect">
            <a:avLst/>
          </a:prstGeom>
        </p:spPr>
        <p:txBody>
          <a:bodyPr vert="horz" lIns="106414" tIns="53228" rIns="106414" bIns="532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437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8"/>
          </a:xfrm>
          <a:prstGeom prst="rect">
            <a:avLst/>
          </a:prstGeom>
        </p:spPr>
        <p:txBody>
          <a:bodyPr vert="horz" lIns="106414" tIns="53228" rIns="106414" bIns="532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437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6437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1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6437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9155" indent="-399155" algn="l" defTabSz="106437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4813" indent="-332596" algn="l" defTabSz="106437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0468" indent="-266096" algn="l" defTabSz="106437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2647" indent="-266096" algn="l" defTabSz="106437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4844" indent="-266096" algn="l" defTabSz="106437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045" indent="-266096" algn="l" defTabSz="106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59216" indent="-266096" algn="l" defTabSz="106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91401" indent="-266096" algn="l" defTabSz="106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23583" indent="-266096" algn="l" defTabSz="106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91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372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65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754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33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127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309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7495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75" tIns="53802" rIns="107575" bIns="538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75" tIns="53802" rIns="107575" bIns="53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575" tIns="53802" rIns="107575" bIns="53802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087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575" tIns="53802" rIns="107575" bIns="53802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087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575" tIns="53802" rIns="107575" bIns="53802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087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684484-B1A7-4660-B191-12D2855F8895}" type="slidenum">
              <a:rPr lang="ru-RU" smtClean="0">
                <a:solidFill>
                  <a:srgbClr val="000000"/>
                </a:solidFill>
              </a:rPr>
              <a:pPr defTabSz="9087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7999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75998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14009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52001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3519" indent="-403519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4250" indent="-336245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4999" indent="-2690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82995" indent="-2690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21004" indent="-2690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59003" indent="-2690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97003" indent="-2690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35002" indent="-2690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72998" indent="-2690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999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998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009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001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9999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006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6002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4003" algn="l" defTabSz="10759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89875" tIns="44906" rIns="89875" bIns="449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3"/>
            <a:ext cx="9744075" cy="5358866"/>
          </a:xfrm>
          <a:prstGeom prst="rect">
            <a:avLst/>
          </a:prstGeom>
        </p:spPr>
        <p:txBody>
          <a:bodyPr vert="horz" lIns="89875" tIns="44906" rIns="89875" bIns="449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7"/>
            <a:ext cx="3428471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2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898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16" indent="-337016" algn="l" defTabSz="8987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27" indent="-280835" algn="l" defTabSz="8987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828" indent="-224640" algn="l" defTabSz="8987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219" indent="-224640" algn="l" defTabSz="8987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598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1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36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744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62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74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33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18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91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286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667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051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89875" tIns="44906" rIns="89875" bIns="449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3"/>
            <a:ext cx="9744075" cy="5358866"/>
          </a:xfrm>
          <a:prstGeom prst="rect">
            <a:avLst/>
          </a:prstGeom>
        </p:spPr>
        <p:txBody>
          <a:bodyPr vert="horz" lIns="89875" tIns="44906" rIns="89875" bIns="449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7"/>
            <a:ext cx="3428471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4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898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16" indent="-337016" algn="l" defTabSz="8987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27" indent="-280835" algn="l" defTabSz="8987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828" indent="-224640" algn="l" defTabSz="8987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219" indent="-224640" algn="l" defTabSz="8987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598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1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36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744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62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74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33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18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91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286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667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051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89875" tIns="44906" rIns="89875" bIns="449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3"/>
            <a:ext cx="9744075" cy="5358866"/>
          </a:xfrm>
          <a:prstGeom prst="rect">
            <a:avLst/>
          </a:prstGeom>
        </p:spPr>
        <p:txBody>
          <a:bodyPr vert="horz" lIns="89875" tIns="44906" rIns="89875" bIns="449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7"/>
            <a:ext cx="3428471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898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16" indent="-337016" algn="l" defTabSz="8987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27" indent="-280835" algn="l" defTabSz="8987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828" indent="-224640" algn="l" defTabSz="8987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219" indent="-224640" algn="l" defTabSz="8987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598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1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36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744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62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74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33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18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91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286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667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051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722" tIns="53873" rIns="107722" bIns="538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722" tIns="53873" rIns="107722" bIns="53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722" tIns="53873" rIns="107722" bIns="53873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099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722" tIns="53873" rIns="107722" bIns="53873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099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722" tIns="53873" rIns="107722" bIns="53873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099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8FE355-AD5C-4B8C-A54E-678E485A4FA1}" type="slidenum">
              <a:rPr lang="ru-RU" smtClean="0">
                <a:solidFill>
                  <a:srgbClr val="000000"/>
                </a:solidFill>
              </a:rPr>
              <a:pPr defTabSz="9099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8724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77446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16172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54894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4059" indent="-404059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5426" indent="-336699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6809" indent="-26936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85529" indent="-26936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24259" indent="-26936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62982" indent="-26936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01707" indent="-26936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40430" indent="-26936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79147" indent="-26936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724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446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172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894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3621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344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066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9792" algn="l" defTabSz="1077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881" tIns="53951" rIns="107881" bIns="539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881" tIns="53951" rIns="107881" bIns="539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881" tIns="53951" rIns="107881" bIns="53951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113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881" tIns="53951" rIns="107881" bIns="53951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113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881" tIns="53951" rIns="107881" bIns="53951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113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8FE355-AD5C-4B8C-A54E-678E485A4FA1}" type="slidenum">
              <a:rPr lang="ru-RU" smtClean="0">
                <a:solidFill>
                  <a:srgbClr val="000000"/>
                </a:solidFill>
              </a:rPr>
              <a:pPr defTabSz="91131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9509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79016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18527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58034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4644" indent="-404644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6702" indent="-337191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8771" indent="-269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88281" indent="-269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27790" indent="-269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67299" indent="-269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06809" indent="-269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46316" indent="-269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85821" indent="-269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509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016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8527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8034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7546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7054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562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6072" algn="l" defTabSz="10790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74" tIns="54041" rIns="108074" bIns="540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74" tIns="54041" rIns="108074" bIns="54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74" tIns="54041" rIns="108074" bIns="54041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128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74" tIns="54041" rIns="108074" bIns="54041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128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74" tIns="54041" rIns="108074" bIns="54041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128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684484-B1A7-4660-B191-12D2855F8895}" type="slidenum">
              <a:rPr lang="ru-RU" smtClean="0">
                <a:solidFill>
                  <a:srgbClr val="000000"/>
                </a:solidFill>
              </a:rPr>
              <a:pPr defTabSz="91285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40415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80831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21248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61663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5319" indent="-405319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8176" indent="-337760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1039" indent="-27020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91458" indent="-27020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31872" indent="-27020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72288" indent="-27020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12707" indent="-27020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53120" indent="-27020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93535" indent="-27020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415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831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1248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1663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2080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496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914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3329" algn="l" defTabSz="10808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89875" tIns="44906" rIns="89875" bIns="449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3"/>
            <a:ext cx="9744075" cy="5358866"/>
          </a:xfrm>
          <a:prstGeom prst="rect">
            <a:avLst/>
          </a:prstGeom>
        </p:spPr>
        <p:txBody>
          <a:bodyPr vert="horz" lIns="89875" tIns="44906" rIns="89875" bIns="449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7"/>
            <a:ext cx="3428471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898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16" indent="-337016" algn="l" defTabSz="8987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27" indent="-280835" algn="l" defTabSz="8987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828" indent="-224640" algn="l" defTabSz="8987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219" indent="-224640" algn="l" defTabSz="8987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598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1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36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744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62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74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33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18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91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286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667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051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89875" tIns="44906" rIns="89875" bIns="449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3"/>
            <a:ext cx="9744075" cy="5358866"/>
          </a:xfrm>
          <a:prstGeom prst="rect">
            <a:avLst/>
          </a:prstGeom>
        </p:spPr>
        <p:txBody>
          <a:bodyPr vert="horz" lIns="89875" tIns="44906" rIns="89875" bIns="449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7"/>
            <a:ext cx="3428471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898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16" indent="-337016" algn="l" defTabSz="8987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27" indent="-280835" algn="l" defTabSz="8987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828" indent="-224640" algn="l" defTabSz="8987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219" indent="-224640" algn="l" defTabSz="8987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598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1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36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744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62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74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33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18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91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286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667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051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65" tIns="54132" rIns="108265" bIns="541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65" tIns="54132" rIns="108265" bIns="54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65" tIns="54132" rIns="108265" bIns="54132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0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65" tIns="54132" rIns="108265" bIns="54132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1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65" tIns="54132" rIns="108265" bIns="54132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684484-B1A7-4660-B191-12D2855F8895}" type="slidenum">
              <a:rPr lang="ru-RU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41325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826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623974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65299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405994" indent="-405994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9653" indent="-33832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3312" indent="-27066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94637" indent="-27066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35962" indent="-2706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77286" indent="-2706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18611" indent="-2706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59936" indent="-2706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01261" indent="-2706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89875" tIns="44906" rIns="89875" bIns="449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3"/>
            <a:ext cx="9744075" cy="5358866"/>
          </a:xfrm>
          <a:prstGeom prst="rect">
            <a:avLst/>
          </a:prstGeom>
        </p:spPr>
        <p:txBody>
          <a:bodyPr vert="horz" lIns="89875" tIns="44906" rIns="89875" bIns="449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7"/>
            <a:ext cx="3428471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0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8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16" indent="-337016" algn="l" defTabSz="8987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27" indent="-280835" algn="l" defTabSz="8987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828" indent="-224640" algn="l" defTabSz="8987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219" indent="-224640" algn="l" defTabSz="8987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598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1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36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744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62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74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33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18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91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286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667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051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0" y="325179"/>
            <a:ext cx="9744075" cy="1353344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0" y="1894683"/>
            <a:ext cx="9744075" cy="5358866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6"/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6"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2" y="7526097"/>
            <a:ext cx="3428471" cy="432318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6"/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6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1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2" indent="-285686" algn="l" defTabSz="9141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5" indent="-228550" algn="l" defTabSz="9141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2" indent="-228550" algn="l" defTabSz="9141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8" indent="-228550" algn="l" defTabSz="9141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7" indent="-228550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50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3" indent="-228550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0" indent="-228550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8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4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3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80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5179"/>
            <a:ext cx="9744075" cy="1353344"/>
          </a:xfrm>
          <a:prstGeom prst="rect">
            <a:avLst/>
          </a:prstGeom>
        </p:spPr>
        <p:txBody>
          <a:bodyPr vert="horz" lIns="108265" tIns="54132" rIns="108265" bIns="5413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1894682"/>
            <a:ext cx="9744075" cy="5358866"/>
          </a:xfrm>
          <a:prstGeom prst="rect">
            <a:avLst/>
          </a:prstGeom>
        </p:spPr>
        <p:txBody>
          <a:bodyPr vert="horz" lIns="108265" tIns="54132" rIns="108265" bIns="5413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2650"/>
            <a:fld id="{8650333C-7DCA-42D5-A58D-B7A00D7C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2650"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0" y="7526096"/>
            <a:ext cx="3428471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26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2650"/>
            <a:fld id="{E07BAE57-89B2-4837-98B2-7A059E3404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26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</p:sldLayoutIdLst>
  <p:txStyles>
    <p:titleStyle>
      <a:lvl1pPr algn="ctr" defTabSz="108265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94" indent="-405994" algn="l" defTabSz="1082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53" indent="-338328" algn="l" defTabSz="1082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1353344"/>
          </a:xfrm>
          <a:prstGeom prst="rect">
            <a:avLst/>
          </a:prstGeom>
        </p:spPr>
        <p:txBody>
          <a:bodyPr vert="horz" lIns="89875" tIns="44906" rIns="89875" bIns="449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41" y="1894683"/>
            <a:ext cx="9744075" cy="5358866"/>
          </a:xfrm>
          <a:prstGeom prst="rect">
            <a:avLst/>
          </a:prstGeom>
        </p:spPr>
        <p:txBody>
          <a:bodyPr vert="horz" lIns="89875" tIns="44906" rIns="89875" bIns="449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A675-0791-4A73-AF1D-00FB05D152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3" y="7526097"/>
            <a:ext cx="3428471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7"/>
            <a:ext cx="2526242" cy="432318"/>
          </a:xfrm>
          <a:prstGeom prst="rect">
            <a:avLst/>
          </a:prstGeom>
        </p:spPr>
        <p:txBody>
          <a:bodyPr vert="horz" lIns="89875" tIns="44906" rIns="89875" bIns="449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218-AED2-40E4-940E-0EB93A6434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6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98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16" indent="-337016" algn="l" defTabSz="8987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27" indent="-280835" algn="l" defTabSz="8987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828" indent="-224640" algn="l" defTabSz="8987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219" indent="-224640" algn="l" defTabSz="8987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598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1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363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744" indent="-224640" algn="l" defTabSz="8987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62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74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33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18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914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286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667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051" algn="l" defTabSz="898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414" tIns="53228" rIns="106414" bIns="532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414" tIns="53228" rIns="106414" bIns="53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14" tIns="53228" rIns="106414" bIns="53228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8989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14" tIns="53228" rIns="106414" bIns="53228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8989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14" tIns="53228" rIns="106414" bIns="53228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8989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2EC3EE-380A-48C6-B008-5E478DA64F21}" type="slidenum">
              <a:rPr lang="ru-RU" smtClean="0">
                <a:solidFill>
                  <a:srgbClr val="000000"/>
                </a:solidFill>
              </a:rPr>
              <a:pPr defTabSz="89894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2191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64372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596565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28754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399155" indent="-39915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4813" indent="-332596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0468" indent="-26609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62647" indent="-26609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394844" indent="-266096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27045" indent="-266096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59216" indent="-266096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91401" indent="-266096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23583" indent="-266096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91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372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65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754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33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127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309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7495" algn="l" defTabSz="1064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438" tIns="53240" rIns="106438" bIns="5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438" tIns="53240" rIns="106438" bIns="53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38" tIns="53240" rIns="106438" bIns="53240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899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38" tIns="53240" rIns="106438" bIns="53240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899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38" tIns="53240" rIns="106438" bIns="53240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899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2EC3EE-380A-48C6-B008-5E478DA64F21}" type="slidenum">
              <a:rPr lang="ru-RU" smtClean="0">
                <a:solidFill>
                  <a:srgbClr val="000000"/>
                </a:solidFill>
              </a:rPr>
              <a:pPr defTabSz="8991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3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231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6461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596922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2923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399245" indent="-39924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5006" indent="-332671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0766" indent="-26615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63065" indent="-26615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395381" indent="-26615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27700" indent="-26615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59991" indent="-26615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92295" indent="-26615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24597" indent="-26615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310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610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922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230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529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842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145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448" algn="l" defTabSz="1064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474" tIns="53258" rIns="106474" bIns="53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474" tIns="53258" rIns="106474" bIns="53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74" tIns="53258" rIns="106474" bIns="53258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8994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74" tIns="53258" rIns="106474" bIns="53258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8994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474" tIns="53258" rIns="106474" bIns="53258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8994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684484-B1A7-4660-B191-12D2855F8895}" type="slidenum">
              <a:rPr lang="ru-RU" smtClean="0">
                <a:solidFill>
                  <a:srgbClr val="000000"/>
                </a:solidFill>
              </a:rPr>
              <a:pPr defTabSz="89944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2489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64967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597459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29944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399380" indent="-39938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5297" indent="-332783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1214" indent="-26624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63692" indent="-2662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396186" indent="-266244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28684" indent="-266244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61153" indent="-266244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93636" indent="-266244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26117" indent="-266244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489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967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59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944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2424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4915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399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9879" algn="l" defTabSz="10649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006" y="721783"/>
            <a:ext cx="920273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521" tIns="53281" rIns="106521" bIns="532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006" y="2345796"/>
            <a:ext cx="920273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521" tIns="53281" rIns="106521" bIns="53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06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521" tIns="53281" rIns="106521" bIns="53281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latin typeface="+mn-lt"/>
              </a:defRPr>
            </a:lvl1pPr>
          </a:lstStyle>
          <a:p>
            <a:pPr defTabSz="8998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8279"/>
            <a:ext cx="3428471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521" tIns="53281" rIns="106521" bIns="53281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latin typeface="+mn-lt"/>
              </a:defRPr>
            </a:lvl1pPr>
          </a:lstStyle>
          <a:p>
            <a:pPr defTabSz="8998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2" y="7398279"/>
            <a:ext cx="225557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521" tIns="53281" rIns="106521" bIns="53281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latin typeface="+mn-lt"/>
              </a:defRPr>
            </a:lvl1pPr>
          </a:lstStyle>
          <a:p>
            <a:pPr defTabSz="8998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684484-B1A7-4660-B191-12D2855F8895}" type="slidenum">
              <a:rPr lang="ru-RU" smtClean="0">
                <a:solidFill>
                  <a:srgbClr val="000000"/>
                </a:solidFill>
              </a:rPr>
              <a:pPr defTabSz="89985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5pPr>
      <a:lvl6pPr marL="532727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6pPr>
      <a:lvl7pPr marL="1065443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7pPr>
      <a:lvl8pPr marL="1598177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8pPr>
      <a:lvl9pPr marL="2130896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imes New Roman" pitchFamily="18" charset="0"/>
        </a:defRPr>
      </a:lvl9pPr>
    </p:titleStyle>
    <p:bodyStyle>
      <a:lvl1pPr marL="399560" indent="-39956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5685" indent="-332933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1811" indent="-26636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64528" indent="-26636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397260" indent="-2663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29996" indent="-2663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62703" indent="-2663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95426" indent="-2663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28146" indent="-26636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27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43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77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896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18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347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071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788" algn="l" defTabSz="1065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CFFFF"/>
            </a:gs>
            <a:gs pos="6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341" y="325179"/>
            <a:ext cx="9744075" cy="13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568" tIns="53305" rIns="106568" bIns="53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41" y="1894682"/>
            <a:ext cx="9744075" cy="53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568" tIns="53305" rIns="106568" bIns="53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37" y="7394520"/>
            <a:ext cx="2526242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568" tIns="53305" rIns="106568" bIns="533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02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4520"/>
            <a:ext cx="3428471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568" tIns="53305" rIns="106568" bIns="5330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02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71" y="7394520"/>
            <a:ext cx="2526242" cy="5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568" tIns="53305" rIns="106568" bIns="533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0254" fontAlgn="base">
              <a:spcBef>
                <a:spcPct val="0"/>
              </a:spcBef>
              <a:spcAft>
                <a:spcPct val="0"/>
              </a:spcAft>
              <a:defRPr/>
            </a:pPr>
            <a:fld id="{1514216C-1D95-4CBE-AE86-764C93D780DB}" type="slidenum">
              <a:rPr lang="ru-RU" smtClean="0"/>
              <a:pPr defTabSz="9002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32965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06592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598894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131848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399740" indent="-39974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074" indent="-333083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32407" indent="-26648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65364" indent="-26648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398334" indent="-266481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31308" indent="-26648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64254" indent="-26648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97216" indent="-26648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530178" indent="-26648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965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920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94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1848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4811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7778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0743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3698" algn="l" defTabSz="10659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0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9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863" y="1755955"/>
            <a:ext cx="9202738" cy="1740551"/>
          </a:xfrm>
        </p:spPr>
        <p:txBody>
          <a:bodyPr/>
          <a:lstStyle/>
          <a:p>
            <a:r>
              <a:rPr lang="ru-RU" dirty="0" smtClean="0"/>
              <a:t>Антимикробные лекарственные средства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898945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Заслуженный врач РФ,</a:t>
            </a:r>
            <a:endParaRPr lang="ru-RU" sz="2000" b="1" kern="0" dirty="0" smtClean="0">
              <a:solidFill>
                <a:srgbClr val="000000"/>
              </a:solidFill>
              <a:latin typeface="Arial"/>
            </a:endParaRPr>
          </a:p>
          <a:p>
            <a:pPr defTabSz="898945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Arial"/>
              </a:rPr>
              <a:t>Зав</a:t>
            </a: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. кафедрой госпитальной педиатрии</a:t>
            </a:r>
          </a:p>
          <a:p>
            <a:pPr defTabSz="898945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Оренбургского медицинского университета,</a:t>
            </a:r>
          </a:p>
          <a:p>
            <a:pPr defTabSz="898945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Arial"/>
              </a:rPr>
              <a:t>д.м.н</a:t>
            </a: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., профессор</a:t>
            </a:r>
          </a:p>
          <a:p>
            <a:pPr defTabSz="898945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М.А. Скачкова</a:t>
            </a:r>
          </a:p>
          <a:p>
            <a:pPr defTabSz="898945" eaLnBrk="0" fontAlgn="base" hangingPunct="0">
              <a:lnSpc>
                <a:spcPct val="80000"/>
              </a:lnSpc>
              <a:spcAft>
                <a:spcPct val="0"/>
              </a:spcAft>
            </a:pPr>
            <a:endParaRPr lang="ru-RU" sz="20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012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0807" y="140572"/>
            <a:ext cx="10081120" cy="7736591"/>
            <a:chOff x="432" y="182"/>
            <a:chExt cx="2696" cy="4355"/>
          </a:xfrm>
        </p:grpSpPr>
        <p:sp>
          <p:nvSpPr>
            <p:cNvPr id="6" name="Rectangle 97"/>
            <p:cNvSpPr>
              <a:spLocks noChangeArrowheads="1"/>
            </p:cNvSpPr>
            <p:nvPr/>
          </p:nvSpPr>
          <p:spPr bwMode="auto">
            <a:xfrm>
              <a:off x="442" y="182"/>
              <a:ext cx="2676" cy="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i="1" dirty="0" err="1">
                  <a:solidFill>
                    <a:srgbClr val="C00000"/>
                  </a:solidFill>
                  <a:latin typeface="Arial" charset="0"/>
                </a:rPr>
                <a:t>Фармакокинетика</a:t>
              </a:r>
              <a:r>
                <a:rPr lang="ru-RU" sz="2400" b="1" i="1" dirty="0">
                  <a:solidFill>
                    <a:srgbClr val="C00000"/>
                  </a:solidFill>
                  <a:latin typeface="Arial" charset="0"/>
                </a:rPr>
                <a:t> пенициллинов</a:t>
              </a:r>
            </a:p>
          </p:txBody>
        </p:sp>
        <p:sp>
          <p:nvSpPr>
            <p:cNvPr id="11" name="Rectangle 92"/>
            <p:cNvSpPr>
              <a:spLocks noChangeArrowheads="1"/>
            </p:cNvSpPr>
            <p:nvPr/>
          </p:nvSpPr>
          <p:spPr bwMode="auto">
            <a:xfrm>
              <a:off x="451" y="564"/>
              <a:ext cx="1338" cy="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наименее токсичны</a:t>
              </a:r>
            </a:p>
          </p:txBody>
        </p:sp>
        <p:sp>
          <p:nvSpPr>
            <p:cNvPr id="12" name="Rectangle 91"/>
            <p:cNvSpPr>
              <a:spLocks noChangeArrowheads="1"/>
            </p:cNvSpPr>
            <p:nvPr/>
          </p:nvSpPr>
          <p:spPr bwMode="auto">
            <a:xfrm>
              <a:off x="1790" y="631"/>
              <a:ext cx="1338" cy="1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достаточно широкий спектр действия</a:t>
              </a:r>
            </a:p>
          </p:txBody>
        </p:sp>
        <p:sp>
          <p:nvSpPr>
            <p:cNvPr id="14" name="Rectangle 89"/>
            <p:cNvSpPr>
              <a:spLocks noChangeArrowheads="1"/>
            </p:cNvSpPr>
            <p:nvPr/>
          </p:nvSpPr>
          <p:spPr bwMode="auto">
            <a:xfrm>
              <a:off x="432" y="788"/>
              <a:ext cx="1358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относительно узкий спектр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антимикробной</a:t>
              </a: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 активности (активны в основном против Гр «+» микроорганизмов)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85"/>
            <p:cNvSpPr>
              <a:spLocks noChangeArrowheads="1"/>
            </p:cNvSpPr>
            <p:nvPr/>
          </p:nvSpPr>
          <p:spPr bwMode="auto">
            <a:xfrm>
              <a:off x="1790" y="830"/>
              <a:ext cx="1338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принимать за час до еды или через час после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Rectangle 79"/>
            <p:cNvSpPr>
              <a:spLocks noChangeArrowheads="1"/>
            </p:cNvSpPr>
            <p:nvPr/>
          </p:nvSpPr>
          <p:spPr bwMode="auto">
            <a:xfrm>
              <a:off x="1790" y="1142"/>
              <a:ext cx="1338" cy="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кислотоустойчивы</a:t>
              </a:r>
            </a:p>
          </p:txBody>
        </p:sp>
        <p:sp>
          <p:nvSpPr>
            <p:cNvPr id="26" name="Rectangle 77"/>
            <p:cNvSpPr>
              <a:spLocks noChangeArrowheads="1"/>
            </p:cNvSpPr>
            <p:nvPr/>
          </p:nvSpPr>
          <p:spPr bwMode="auto">
            <a:xfrm>
              <a:off x="432" y="1252"/>
              <a:ext cx="1338" cy="2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600" b="1" i="1" dirty="0">
                  <a:solidFill>
                    <a:prstClr val="black"/>
                  </a:solidFill>
                  <a:latin typeface="Arial" charset="0"/>
                </a:rPr>
                <a:t>активны только в период роста  бактерий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Rectangle 73"/>
            <p:cNvSpPr>
              <a:spLocks noChangeArrowheads="1"/>
            </p:cNvSpPr>
            <p:nvPr/>
          </p:nvSpPr>
          <p:spPr bwMode="auto">
            <a:xfrm>
              <a:off x="1790" y="1294"/>
              <a:ext cx="1338" cy="2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lnSpc>
                  <a:spcPts val="1138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lnSpc>
                  <a:spcPts val="1138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пища снижает действие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Ампициллина</a:t>
              </a: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93" name="Rectangle 71"/>
            <p:cNvSpPr>
              <a:spLocks noChangeArrowheads="1"/>
            </p:cNvSpPr>
            <p:nvPr/>
          </p:nvSpPr>
          <p:spPr bwMode="auto">
            <a:xfrm>
              <a:off x="452" y="1463"/>
              <a:ext cx="1338" cy="3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кислотонеустойчивы (кроме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Феноксиметил</a:t>
              </a: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 пенициллина)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97" name="Rectangle 67"/>
            <p:cNvSpPr>
              <a:spLocks noChangeArrowheads="1"/>
            </p:cNvSpPr>
            <p:nvPr/>
          </p:nvSpPr>
          <p:spPr bwMode="auto">
            <a:xfrm>
              <a:off x="1790" y="1547"/>
              <a:ext cx="1338" cy="1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хорошо всасываются из кишечника</a:t>
              </a:r>
            </a:p>
          </p:txBody>
        </p:sp>
        <p:sp>
          <p:nvSpPr>
            <p:cNvPr id="8299" name="Rectangle 65"/>
            <p:cNvSpPr>
              <a:spLocks noChangeArrowheads="1"/>
            </p:cNvSpPr>
            <p:nvPr/>
          </p:nvSpPr>
          <p:spPr bwMode="auto">
            <a:xfrm>
              <a:off x="452" y="1800"/>
              <a:ext cx="1338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разрушаются под действием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бета-лактамных</a:t>
              </a: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 ферментов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00" name="Rectangle 64"/>
            <p:cNvSpPr>
              <a:spLocks noChangeArrowheads="1"/>
            </p:cNvSpPr>
            <p:nvPr/>
          </p:nvSpPr>
          <p:spPr bwMode="auto">
            <a:xfrm>
              <a:off x="1780" y="1716"/>
              <a:ext cx="1338" cy="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устойчивы к действию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бета-лактамаз</a:t>
              </a: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, кроме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Ампициллина</a:t>
              </a: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 и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Амоксициллина</a:t>
              </a: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05" name="Rectangle 59"/>
            <p:cNvSpPr>
              <a:spLocks noChangeArrowheads="1"/>
            </p:cNvSpPr>
            <p:nvPr/>
          </p:nvSpPr>
          <p:spPr bwMode="auto">
            <a:xfrm>
              <a:off x="451" y="2095"/>
              <a:ext cx="1338" cy="1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хорошо накапливаются в печени,</a:t>
              </a:r>
            </a:p>
          </p:txBody>
        </p:sp>
        <p:sp>
          <p:nvSpPr>
            <p:cNvPr id="8308" name="Rectangle 56"/>
            <p:cNvSpPr>
              <a:spLocks noChangeArrowheads="1"/>
            </p:cNvSpPr>
            <p:nvPr/>
          </p:nvSpPr>
          <p:spPr bwMode="auto">
            <a:xfrm>
              <a:off x="442" y="2267"/>
              <a:ext cx="1338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>
                  <a:solidFill>
                    <a:prstClr val="black"/>
                  </a:solidFill>
                  <a:latin typeface="Arial" charset="0"/>
                </a:rPr>
                <a:t>почках, легких, тонком кишечнике однако при менингите эта проницаемость повышается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09" name="Rectangle 55"/>
            <p:cNvSpPr>
              <a:spLocks noChangeArrowheads="1"/>
            </p:cNvSpPr>
            <p:nvPr/>
          </p:nvSpPr>
          <p:spPr bwMode="auto">
            <a:xfrm>
              <a:off x="1790" y="2053"/>
              <a:ext cx="1338" cy="2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прием каждые 8 часов (Ампициллин - каждые 6 часов)</a:t>
              </a:r>
            </a:p>
          </p:txBody>
        </p:sp>
        <p:sp>
          <p:nvSpPr>
            <p:cNvPr id="8311" name="Rectangle 53"/>
            <p:cNvSpPr>
              <a:spLocks noChangeArrowheads="1"/>
            </p:cNvSpPr>
            <p:nvPr/>
          </p:nvSpPr>
          <p:spPr bwMode="auto">
            <a:xfrm>
              <a:off x="451" y="2550"/>
              <a:ext cx="1338" cy="2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плохо проникают через ГЭБ,</a:t>
              </a:r>
            </a:p>
          </p:txBody>
        </p:sp>
        <p:sp>
          <p:nvSpPr>
            <p:cNvPr id="8192" name="Rectangle 44"/>
            <p:cNvSpPr>
              <a:spLocks noChangeArrowheads="1"/>
            </p:cNvSpPr>
            <p:nvPr/>
          </p:nvSpPr>
          <p:spPr bwMode="auto">
            <a:xfrm>
              <a:off x="452" y="2737"/>
              <a:ext cx="1338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плацентарный барьер непреодолим во второй половине беременности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27" name="Rectangle 35"/>
            <p:cNvSpPr>
              <a:spLocks noChangeArrowheads="1"/>
            </p:cNvSpPr>
            <p:nvPr/>
          </p:nvSpPr>
          <p:spPr bwMode="auto">
            <a:xfrm>
              <a:off x="452" y="3037"/>
              <a:ext cx="1338" cy="3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выведение с мочой и частично печенью с желчью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33" name="Rectangle 29"/>
            <p:cNvSpPr>
              <a:spLocks noChangeArrowheads="1"/>
            </p:cNvSpPr>
            <p:nvPr/>
          </p:nvSpPr>
          <p:spPr bwMode="auto">
            <a:xfrm>
              <a:off x="452" y="3374"/>
              <a:ext cx="1338" cy="2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энтеральный</a:t>
              </a: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 прием за 1 час или через 1-2 часа после приема пищи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39" name="Rectangle 23"/>
            <p:cNvSpPr>
              <a:spLocks noChangeArrowheads="1"/>
            </p:cNvSpPr>
            <p:nvPr/>
          </p:nvSpPr>
          <p:spPr bwMode="auto">
            <a:xfrm>
              <a:off x="451" y="3645"/>
              <a:ext cx="1338" cy="8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• показаны при сепсисе карбункулезе, абсцессах, флегмонах, перитонитах, пневмониях, ангине, рожистом воспалении, газовой гангрене, гонорее, сифилисе, менингите  </a:t>
              </a:r>
              <a:r>
                <a:rPr lang="ru-RU" sz="1700" b="1" i="1" dirty="0" err="1">
                  <a:solidFill>
                    <a:prstClr val="black"/>
                  </a:solidFill>
                  <a:latin typeface="Arial" charset="0"/>
                </a:rPr>
                <a:t>пиелонефрите</a:t>
              </a: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, циститах</a:t>
              </a: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i="1" dirty="0">
                <a:solidFill>
                  <a:prstClr val="black"/>
                </a:solidFill>
                <a:latin typeface="Arial" charset="0"/>
              </a:endParaRPr>
            </a:p>
            <a:p>
              <a:pPr marL="19037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,</a:t>
              </a:r>
            </a:p>
          </p:txBody>
        </p:sp>
      </p:grpSp>
      <p:sp>
        <p:nvSpPr>
          <p:cNvPr id="27" name="Rectangle 92"/>
          <p:cNvSpPr>
            <a:spLocks noChangeArrowheads="1"/>
          </p:cNvSpPr>
          <p:nvPr/>
        </p:nvSpPr>
        <p:spPr bwMode="auto">
          <a:xfrm>
            <a:off x="371852" y="506891"/>
            <a:ext cx="5003167" cy="321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903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charset="0"/>
              </a:rPr>
              <a:t>Природные пенициллины</a:t>
            </a:r>
            <a:endParaRPr lang="ru-RU" sz="20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8" name="Rectangle 92"/>
          <p:cNvSpPr>
            <a:spLocks noChangeArrowheads="1"/>
          </p:cNvSpPr>
          <p:nvPr/>
        </p:nvSpPr>
        <p:spPr bwMode="auto">
          <a:xfrm>
            <a:off x="5360454" y="506891"/>
            <a:ext cx="5003167" cy="321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903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charset="0"/>
              </a:rPr>
              <a:t> Полусинтетические пенициллины</a:t>
            </a:r>
            <a:endParaRPr lang="ru-RU" sz="2000" b="1" i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28782" y="104958"/>
            <a:ext cx="4441825" cy="36163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Спектр активности 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0835" indent="-28083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solidFill>
                <a:prstClr val="black"/>
              </a:solidFill>
              <a:latin typeface="Times New Roman"/>
            </a:endParaRPr>
          </a:p>
          <a:p>
            <a:pPr marL="280835" indent="-28083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>
              <a:solidFill>
                <a:prstClr val="black"/>
              </a:solidFill>
              <a:latin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    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Природные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пенициллины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6096" lvl="1" indent="1794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препараты из группы природных пенициллинов обладают идентичным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спектром</a:t>
            </a:r>
          </a:p>
          <a:p>
            <a:pPr marL="106096" lvl="1" indent="1794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активности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против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следующих микроорганизмов.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6096" lvl="1" indent="1794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Грамположительные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аэробные кокки (кроме стафилококков) и палочки:</a:t>
            </a:r>
          </a:p>
          <a:p>
            <a:pPr marL="499298" lvl="4" indent="-11705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стрептококки (за исключением пневмококка и некоторых штаммов зеленящих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99298" lvl="4" indent="-11705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стрептококков)</a:t>
            </a:r>
          </a:p>
          <a:p>
            <a:pPr marL="499298" lvl="4" indent="-11705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возбудители фарингита,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99298" lvl="4" indent="-11705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тонзиллита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флегмоны, рожистого воспаления, эндокардита, синусита, отита;</a:t>
            </a:r>
          </a:p>
          <a:p>
            <a:pPr marL="499298" lvl="4" indent="-11705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энтерококки </a:t>
            </a:r>
            <a:r>
              <a:rPr lang="ru-RU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возбудители инфекций мочевых путей, сепсиса-эндокардита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99298" lvl="4" indent="-11705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встречаются резистентные штаммы);</a:t>
            </a: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Corynebacterium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diphteriae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возбудитель дифтерии;</a:t>
            </a: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Bacillus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antracis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возбудитель сибирской язвы;</a:t>
            </a: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листерии.</a:t>
            </a:r>
          </a:p>
          <a:p>
            <a:pPr marL="198150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Грамотрицательные микроорганизмы:</a:t>
            </a: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менингококки;</a:t>
            </a: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некоторые штаммы гонококков;</a:t>
            </a: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большинство бактерий рода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Leptospira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99298" lvl="4" indent="-11705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спирохеты 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Treponema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pallidum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возбудитель сифилиса,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99298" lvl="4" indent="-11705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Borrelia</a:t>
            </a:r>
            <a:r>
              <a:rPr lang="ru-RU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burgdorferi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возбудитель болезни Лайма);</a:t>
            </a: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анаэробные микроорганизмы (кроме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Bacteroides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 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Actinomices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israelii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возбудитель актиномикоза.</a:t>
            </a:r>
          </a:p>
          <a:p>
            <a:pPr marL="316764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 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Клостридии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— возбудители газовой гангрены, столбняка.</a:t>
            </a:r>
          </a:p>
        </p:txBody>
      </p:sp>
    </p:spTree>
    <p:extLst>
      <p:ext uri="{BB962C8B-B14F-4D97-AF65-F5344CB8AC3E}">
        <p14:creationId xmlns:p14="http://schemas.microsoft.com/office/powerpoint/2010/main" val="5252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" y="243607"/>
            <a:ext cx="10828267" cy="7876456"/>
            <a:chOff x="148" y="481"/>
            <a:chExt cx="2816" cy="2879"/>
          </a:xfrm>
        </p:grpSpPr>
        <p:sp>
          <p:nvSpPr>
            <p:cNvPr id="3" name="Rectangle 85"/>
            <p:cNvSpPr>
              <a:spLocks noChangeArrowheads="1"/>
            </p:cNvSpPr>
            <p:nvPr/>
          </p:nvSpPr>
          <p:spPr bwMode="auto">
            <a:xfrm>
              <a:off x="261" y="481"/>
              <a:ext cx="2684" cy="1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01745" algn="ctr" eaLnBrk="0" fontAlgn="base" hangingPunct="0">
                <a:spcBef>
                  <a:spcPts val="888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АЛЛЕРГИЧЕСКИЕ РЕАКЦИИ</a:t>
              </a:r>
            </a:p>
          </p:txBody>
        </p:sp>
        <p:sp>
          <p:nvSpPr>
            <p:cNvPr id="4" name="Rectangle 84"/>
            <p:cNvSpPr>
              <a:spLocks noChangeArrowheads="1"/>
            </p:cNvSpPr>
            <p:nvPr/>
          </p:nvSpPr>
          <p:spPr bwMode="auto">
            <a:xfrm>
              <a:off x="269" y="599"/>
              <a:ext cx="1379" cy="1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9329" eaLnBrk="0" fontAlgn="base" hangingPunct="0">
                <a:spcBef>
                  <a:spcPts val="787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АНАФИЛАКСИЯ</a:t>
              </a:r>
            </a:p>
          </p:txBody>
        </p:sp>
        <p:sp>
          <p:nvSpPr>
            <p:cNvPr id="5" name="Rectangle 83"/>
            <p:cNvSpPr>
              <a:spLocks noChangeArrowheads="1"/>
            </p:cNvSpPr>
            <p:nvPr/>
          </p:nvSpPr>
          <p:spPr bwMode="auto">
            <a:xfrm>
              <a:off x="1636" y="599"/>
              <a:ext cx="1305" cy="1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21429" eaLnBrk="0" fontAlgn="base" hangingPunct="0">
                <a:spcBef>
                  <a:spcPts val="749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Arial" charset="0"/>
                </a:rPr>
                <a:t>ЦИТОТОКСИЧЕСКАЯ РЕАКЦИЯ</a:t>
              </a:r>
              <a:endParaRPr lang="ru-RU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6" name="Rectangle 82"/>
            <p:cNvSpPr>
              <a:spLocks noChangeArrowheads="1"/>
            </p:cNvSpPr>
            <p:nvPr/>
          </p:nvSpPr>
          <p:spPr bwMode="auto">
            <a:xfrm>
              <a:off x="148" y="718"/>
              <a:ext cx="1527" cy="3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5827" eaLnBrk="0" fontAlgn="base" hangingPunct="0">
                <a:spcBef>
                  <a:spcPts val="15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1.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Антибиотик, впервые попав в организм, сенсибилизирует ткани и фиксируется на тучных клетках </a:t>
              </a:r>
            </a:p>
          </p:txBody>
        </p:sp>
        <p:sp>
          <p:nvSpPr>
            <p:cNvPr id="7" name="Rectangle 81"/>
            <p:cNvSpPr>
              <a:spLocks noChangeArrowheads="1"/>
            </p:cNvSpPr>
            <p:nvPr/>
          </p:nvSpPr>
          <p:spPr bwMode="auto">
            <a:xfrm>
              <a:off x="1695" y="745"/>
              <a:ext cx="1246" cy="4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spcBef>
                  <a:spcPts val="25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1.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Антибиотик, впервые попав в организм образует 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антигенные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комплексы с белками , расположенными на мембране эритроцитов и тромбоцитов.</a:t>
              </a:r>
              <a:endParaRPr lang="ru-RU" sz="17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76"/>
            <p:cNvSpPr>
              <a:spLocks noChangeArrowheads="1"/>
            </p:cNvSpPr>
            <p:nvPr/>
          </p:nvSpPr>
          <p:spPr bwMode="auto">
            <a:xfrm>
              <a:off x="148" y="1034"/>
              <a:ext cx="1546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dirty="0">
                  <a:solidFill>
                    <a:prstClr val="black"/>
                  </a:solidFill>
                  <a:latin typeface="Arial" charset="0"/>
                </a:rPr>
                <a:t>2.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В качестве  антител в этом случае выступает иммуноглобулин Е (</a:t>
              </a:r>
              <a:r>
                <a:rPr lang="en-US" sz="1700" b="1" dirty="0" err="1">
                  <a:solidFill>
                    <a:prstClr val="black"/>
                  </a:solidFill>
                  <a:latin typeface="Arial" charset="0"/>
                </a:rPr>
                <a:t>Ig</a:t>
              </a:r>
              <a:r>
                <a:rPr lang="en-US" sz="1700" b="1" dirty="0">
                  <a:solidFill>
                    <a:prstClr val="black"/>
                  </a:solidFill>
                  <a:latin typeface="Arial" charset="0"/>
                </a:rPr>
                <a:t> E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), который  взаимодействует с мембраной базофила. </a:t>
              </a:r>
            </a:p>
          </p:txBody>
        </p:sp>
        <p:sp>
          <p:nvSpPr>
            <p:cNvPr id="21" name="Rectangle 67"/>
            <p:cNvSpPr>
              <a:spLocks noChangeArrowheads="1"/>
            </p:cNvSpPr>
            <p:nvPr/>
          </p:nvSpPr>
          <p:spPr bwMode="auto">
            <a:xfrm>
              <a:off x="1695" y="1113"/>
              <a:ext cx="1246" cy="9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2977" eaLnBrk="0" fontAlgn="base" hangingPunct="0">
                <a:spcBef>
                  <a:spcPts val="15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2. К образовавшимся комплексам начинают вырабатываться антитела .</a:t>
              </a:r>
            </a:p>
            <a:p>
              <a:pPr marL="102977" eaLnBrk="0" fontAlgn="base" hangingPunct="0">
                <a:spcBef>
                  <a:spcPts val="15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3. При повторном введении антибиотика, антитела взаимодействуют с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антигенными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комплексами, расположенными на мембране  эритроцитов  или тромбоцитов.</a:t>
              </a:r>
            </a:p>
            <a:p>
              <a:pPr marL="102977" eaLnBrk="0" fontAlgn="base" hangingPunct="0">
                <a:spcBef>
                  <a:spcPts val="15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4. Развивается  иммунная цитотоксическая реакция, сопровождающая  тромбоцитопенией или гемолизом эритроцитов</a:t>
              </a:r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148" y="1350"/>
              <a:ext cx="1546" cy="2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eaLnBrk="0" fontAlgn="base" hangingPunct="0">
                <a:spcBef>
                  <a:spcPts val="8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3. При повторном введении антибиотика этот же иммуноглобулин стимулируют выход из базофила гистамина</a:t>
              </a:r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148" y="1613"/>
              <a:ext cx="1566" cy="4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7232" eaLnBrk="0" fontAlgn="base" hangingPunct="0">
                <a:spcBef>
                  <a:spcPts val="3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4. 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Развивается аллергическая реакция немедленною типа, сопровождающаяся аллергической крапивницей и  ангионевротическим отеком, нарушениями со стороны сердечнососудистой и дыхательной систем</a:t>
              </a:r>
            </a:p>
            <a:p>
              <a:pPr marL="187232" eaLnBrk="0" fontAlgn="base" hangingPunct="0">
                <a:spcBef>
                  <a:spcPts val="38"/>
                </a:spcBef>
                <a:spcAft>
                  <a:spcPct val="0"/>
                </a:spcAft>
              </a:pPr>
              <a:endParaRPr lang="ru-RU" sz="1600" dirty="0">
                <a:solidFill>
                  <a:prstClr val="black"/>
                </a:solidFill>
                <a:latin typeface="Arial" charset="0"/>
              </a:endParaRPr>
            </a:p>
            <a:p>
              <a:pPr marL="187232" eaLnBrk="0" fontAlgn="base" hangingPunct="0">
                <a:spcBef>
                  <a:spcPts val="38"/>
                </a:spcBef>
                <a:spcAft>
                  <a:spcPct val="0"/>
                </a:spcAft>
              </a:pPr>
              <a:endParaRPr lang="ru-RU" sz="1700" dirty="0">
                <a:solidFill>
                  <a:prstClr val="black"/>
                </a:solidFill>
                <a:latin typeface="Arial" charset="0"/>
              </a:endParaRPr>
            </a:p>
            <a:p>
              <a:pPr marL="187232" eaLnBrk="0" fontAlgn="base" hangingPunct="0">
                <a:spcBef>
                  <a:spcPts val="38"/>
                </a:spcBef>
                <a:spcAft>
                  <a:spcPct val="0"/>
                </a:spcAft>
              </a:pPr>
              <a:endParaRPr lang="ru-RU" sz="17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32" name="Rectangle 50"/>
            <p:cNvSpPr>
              <a:spLocks noChangeArrowheads="1"/>
            </p:cNvSpPr>
            <p:nvPr/>
          </p:nvSpPr>
          <p:spPr bwMode="auto">
            <a:xfrm>
              <a:off x="261" y="2087"/>
              <a:ext cx="2684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62891" algn="ctr" eaLnBrk="0" fontAlgn="base" hangingPunct="0">
                <a:spcBef>
                  <a:spcPts val="562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Arial" charset="0"/>
                </a:rPr>
                <a:t>ПРЯМОЕ </a:t>
              </a: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ТОКСИЧЕСКОЕ ДЕЙСТВИЕ</a:t>
              </a:r>
            </a:p>
          </p:txBody>
        </p:sp>
        <p:sp>
          <p:nvSpPr>
            <p:cNvPr id="10333" name="Rectangle 49"/>
            <p:cNvSpPr>
              <a:spLocks noChangeArrowheads="1"/>
            </p:cNvSpPr>
            <p:nvPr/>
          </p:nvSpPr>
          <p:spPr bwMode="auto">
            <a:xfrm>
              <a:off x="210" y="2218"/>
              <a:ext cx="2754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538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Не смотря на пользу, любой антибиотик - это прежде всего лекарство,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биотрансформация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. которого происходит в печени, влияя на ее работу . Кроме этого, применение антибактериальных лекарственных средств, оказывает токсичное  действие и на другие внутренние органы</a:t>
              </a:r>
            </a:p>
            <a:p>
              <a:pPr marL="81117" eaLnBrk="0" fontAlgn="base" hangingPunct="0">
                <a:spcBef>
                  <a:spcPts val="538"/>
                </a:spcBef>
                <a:spcAft>
                  <a:spcPct val="0"/>
                </a:spcAft>
              </a:pP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41" name="Rectangle 45"/>
            <p:cNvSpPr>
              <a:spLocks noChangeArrowheads="1"/>
            </p:cNvSpPr>
            <p:nvPr/>
          </p:nvSpPr>
          <p:spPr bwMode="auto">
            <a:xfrm>
              <a:off x="261" y="2537"/>
              <a:ext cx="2684" cy="1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42584" eaLnBrk="0" fontAlgn="base" hangingPunct="0">
                <a:spcBef>
                  <a:spcPts val="175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prstClr val="black"/>
                  </a:solidFill>
                  <a:latin typeface="Arial" charset="0"/>
                </a:rPr>
                <a:t>Токсичное влияние антибиотиков на внутренние органы</a:t>
              </a:r>
            </a:p>
          </p:txBody>
        </p:sp>
        <p:sp>
          <p:nvSpPr>
            <p:cNvPr id="10336" name="Rectangle 44"/>
            <p:cNvSpPr>
              <a:spLocks noChangeArrowheads="1"/>
            </p:cNvSpPr>
            <p:nvPr/>
          </p:nvSpPr>
          <p:spPr bwMode="auto">
            <a:xfrm>
              <a:off x="261" y="2647"/>
              <a:ext cx="737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2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Название антибиотика</a:t>
              </a:r>
            </a:p>
          </p:txBody>
        </p:sp>
        <p:sp>
          <p:nvSpPr>
            <p:cNvPr id="10337" name="Rectangle 43"/>
            <p:cNvSpPr>
              <a:spLocks noChangeArrowheads="1"/>
            </p:cNvSpPr>
            <p:nvPr/>
          </p:nvSpPr>
          <p:spPr bwMode="auto">
            <a:xfrm>
              <a:off x="998" y="2647"/>
              <a:ext cx="308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0503" eaLnBrk="0" fontAlgn="base" hangingPunct="0">
                <a:spcBef>
                  <a:spcPts val="2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Печень</a:t>
              </a:r>
            </a:p>
          </p:txBody>
        </p:sp>
        <p:sp>
          <p:nvSpPr>
            <p:cNvPr id="10338" name="Rectangle 42"/>
            <p:cNvSpPr>
              <a:spLocks noChangeArrowheads="1"/>
            </p:cNvSpPr>
            <p:nvPr/>
          </p:nvSpPr>
          <p:spPr bwMode="auto">
            <a:xfrm>
              <a:off x="1312" y="2639"/>
              <a:ext cx="334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8512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жкт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39" name="Rectangle 41"/>
            <p:cNvSpPr>
              <a:spLocks noChangeArrowheads="1"/>
            </p:cNvSpPr>
            <p:nvPr/>
          </p:nvSpPr>
          <p:spPr bwMode="auto">
            <a:xfrm>
              <a:off x="1640" y="2647"/>
              <a:ext cx="475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43424" eaLnBrk="0" fontAlgn="base" hangingPunct="0">
                <a:spcBef>
                  <a:spcPts val="2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Почки</a:t>
              </a:r>
            </a:p>
          </p:txBody>
        </p:sp>
        <p:sp>
          <p:nvSpPr>
            <p:cNvPr id="10340" name="Rectangle 40"/>
            <p:cNvSpPr>
              <a:spLocks noChangeArrowheads="1"/>
            </p:cNvSpPr>
            <p:nvPr/>
          </p:nvSpPr>
          <p:spPr bwMode="auto">
            <a:xfrm>
              <a:off x="2115" y="2647"/>
              <a:ext cx="274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7405" eaLnBrk="0" fontAlgn="base" hangingPunct="0">
                <a:spcBef>
                  <a:spcPts val="20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Кровь</a:t>
              </a:r>
            </a:p>
          </p:txBody>
        </p:sp>
        <p:sp>
          <p:nvSpPr>
            <p:cNvPr id="10341" name="Rectangle 39"/>
            <p:cNvSpPr>
              <a:spLocks noChangeArrowheads="1"/>
            </p:cNvSpPr>
            <p:nvPr/>
          </p:nvSpPr>
          <p:spPr bwMode="auto">
            <a:xfrm>
              <a:off x="2389" y="2647"/>
              <a:ext cx="556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algn="ctr" eaLnBrk="0" fontAlgn="base" hangingPunct="0">
                <a:spcBef>
                  <a:spcPts val="20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Костная система</a:t>
              </a:r>
            </a:p>
          </p:txBody>
        </p:sp>
        <p:sp>
          <p:nvSpPr>
            <p:cNvPr id="10342" name="Rectangle 38"/>
            <p:cNvSpPr>
              <a:spLocks noChangeArrowheads="1"/>
            </p:cNvSpPr>
            <p:nvPr/>
          </p:nvSpPr>
          <p:spPr bwMode="auto">
            <a:xfrm>
              <a:off x="261" y="2736"/>
              <a:ext cx="737" cy="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2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Пенициллины</a:t>
              </a:r>
            </a:p>
          </p:txBody>
        </p:sp>
        <p:sp>
          <p:nvSpPr>
            <p:cNvPr id="10343" name="Rectangle 37"/>
            <p:cNvSpPr>
              <a:spLocks noChangeArrowheads="1"/>
            </p:cNvSpPr>
            <p:nvPr/>
          </p:nvSpPr>
          <p:spPr bwMode="auto">
            <a:xfrm>
              <a:off x="998" y="2736"/>
              <a:ext cx="308" cy="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4" name="Rectangle 36"/>
            <p:cNvSpPr>
              <a:spLocks noChangeArrowheads="1"/>
            </p:cNvSpPr>
            <p:nvPr/>
          </p:nvSpPr>
          <p:spPr bwMode="auto">
            <a:xfrm>
              <a:off x="1306" y="2736"/>
              <a:ext cx="334" cy="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8748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5" name="Rectangle 35"/>
            <p:cNvSpPr>
              <a:spLocks noChangeArrowheads="1"/>
            </p:cNvSpPr>
            <p:nvPr/>
          </p:nvSpPr>
          <p:spPr bwMode="auto">
            <a:xfrm>
              <a:off x="1640" y="2736"/>
              <a:ext cx="475" cy="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6" name="Rectangle 34"/>
            <p:cNvSpPr>
              <a:spLocks noChangeArrowheads="1"/>
            </p:cNvSpPr>
            <p:nvPr/>
          </p:nvSpPr>
          <p:spPr bwMode="auto">
            <a:xfrm>
              <a:off x="2115" y="2736"/>
              <a:ext cx="274" cy="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7" name="Rectangle 33"/>
            <p:cNvSpPr>
              <a:spLocks noChangeArrowheads="1"/>
            </p:cNvSpPr>
            <p:nvPr/>
          </p:nvSpPr>
          <p:spPr bwMode="auto">
            <a:xfrm>
              <a:off x="2389" y="2736"/>
              <a:ext cx="556" cy="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8" name="Rectangle 32"/>
            <p:cNvSpPr>
              <a:spLocks noChangeArrowheads="1"/>
            </p:cNvSpPr>
            <p:nvPr/>
          </p:nvSpPr>
          <p:spPr bwMode="auto">
            <a:xfrm>
              <a:off x="264" y="2824"/>
              <a:ext cx="737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238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Цефалоспорин</a:t>
              </a:r>
              <a:r>
                <a:rPr lang="ru-RU" sz="700" b="1" dirty="0" err="1">
                  <a:solidFill>
                    <a:prstClr val="black"/>
                  </a:solidFill>
                  <a:latin typeface="Arial" charset="0"/>
                </a:rPr>
                <a:t>ы</a:t>
              </a:r>
              <a:endParaRPr lang="ru-RU" sz="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9" name="Rectangle 31"/>
            <p:cNvSpPr>
              <a:spLocks noChangeArrowheads="1"/>
            </p:cNvSpPr>
            <p:nvPr/>
          </p:nvSpPr>
          <p:spPr bwMode="auto">
            <a:xfrm>
              <a:off x="998" y="2824"/>
              <a:ext cx="308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0" name="Rectangle 30"/>
            <p:cNvSpPr>
              <a:spLocks noChangeArrowheads="1"/>
            </p:cNvSpPr>
            <p:nvPr/>
          </p:nvSpPr>
          <p:spPr bwMode="auto">
            <a:xfrm>
              <a:off x="1306" y="2824"/>
              <a:ext cx="334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8748" eaLnBrk="0" fontAlgn="base" hangingPunct="0">
                <a:spcBef>
                  <a:spcPts val="15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51" name="Rectangle 29"/>
            <p:cNvSpPr>
              <a:spLocks noChangeArrowheads="1"/>
            </p:cNvSpPr>
            <p:nvPr/>
          </p:nvSpPr>
          <p:spPr bwMode="auto">
            <a:xfrm>
              <a:off x="1631" y="2824"/>
              <a:ext cx="475" cy="1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6408" lvl="1" eaLnBrk="0" fontAlgn="base" hangingPunct="0">
                <a:spcBef>
                  <a:spcPts val="126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Arial" charset="0"/>
                </a:rPr>
                <a:t>+ первое поколение</a:t>
              </a:r>
            </a:p>
          </p:txBody>
        </p:sp>
        <p:sp>
          <p:nvSpPr>
            <p:cNvPr id="10352" name="Rectangle 28"/>
            <p:cNvSpPr>
              <a:spLocks noChangeArrowheads="1"/>
            </p:cNvSpPr>
            <p:nvPr/>
          </p:nvSpPr>
          <p:spPr bwMode="auto">
            <a:xfrm>
              <a:off x="2115" y="2824"/>
              <a:ext cx="274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3" name="Rectangle 27"/>
            <p:cNvSpPr>
              <a:spLocks noChangeArrowheads="1"/>
            </p:cNvSpPr>
            <p:nvPr/>
          </p:nvSpPr>
          <p:spPr bwMode="auto">
            <a:xfrm>
              <a:off x="2389" y="2824"/>
              <a:ext cx="556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4" name="Rectangle 26"/>
            <p:cNvSpPr>
              <a:spLocks noChangeArrowheads="1"/>
            </p:cNvSpPr>
            <p:nvPr/>
          </p:nvSpPr>
          <p:spPr bwMode="auto">
            <a:xfrm>
              <a:off x="264" y="2929"/>
              <a:ext cx="737" cy="1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238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Макролиды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5" name="Rectangle 25"/>
            <p:cNvSpPr>
              <a:spLocks noChangeArrowheads="1"/>
            </p:cNvSpPr>
            <p:nvPr/>
          </p:nvSpPr>
          <p:spPr bwMode="auto">
            <a:xfrm>
              <a:off x="994" y="2955"/>
              <a:ext cx="308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15304" eaLnBrk="0" fontAlgn="base" hangingPunct="0">
                <a:spcBef>
                  <a:spcPts val="15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56" name="Rectangle 24"/>
            <p:cNvSpPr>
              <a:spLocks noChangeArrowheads="1"/>
            </p:cNvSpPr>
            <p:nvPr/>
          </p:nvSpPr>
          <p:spPr bwMode="auto">
            <a:xfrm>
              <a:off x="1306" y="2971"/>
              <a:ext cx="334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8748" eaLnBrk="0" fontAlgn="base" hangingPunct="0">
                <a:spcBef>
                  <a:spcPts val="126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57" name="Rectangle 23"/>
            <p:cNvSpPr>
              <a:spLocks noChangeArrowheads="1"/>
            </p:cNvSpPr>
            <p:nvPr/>
          </p:nvSpPr>
          <p:spPr bwMode="auto">
            <a:xfrm>
              <a:off x="1640" y="2971"/>
              <a:ext cx="475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8" name="Rectangle 22"/>
            <p:cNvSpPr>
              <a:spLocks noChangeArrowheads="1"/>
            </p:cNvSpPr>
            <p:nvPr/>
          </p:nvSpPr>
          <p:spPr bwMode="auto">
            <a:xfrm>
              <a:off x="2115" y="2971"/>
              <a:ext cx="274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9" name="Rectangle 21"/>
            <p:cNvSpPr>
              <a:spLocks noChangeArrowheads="1"/>
            </p:cNvSpPr>
            <p:nvPr/>
          </p:nvSpPr>
          <p:spPr bwMode="auto">
            <a:xfrm>
              <a:off x="2389" y="2971"/>
              <a:ext cx="556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0" name="Rectangle 20"/>
            <p:cNvSpPr>
              <a:spLocks noChangeArrowheads="1"/>
            </p:cNvSpPr>
            <p:nvPr/>
          </p:nvSpPr>
          <p:spPr bwMode="auto">
            <a:xfrm>
              <a:off x="264" y="3060"/>
              <a:ext cx="737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eaLnBrk="0" fontAlgn="base" hangingPunct="0">
                <a:spcBef>
                  <a:spcPts val="213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Аминогликозиды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1" name="Rectangle 19"/>
            <p:cNvSpPr>
              <a:spLocks noChangeArrowheads="1"/>
            </p:cNvSpPr>
            <p:nvPr/>
          </p:nvSpPr>
          <p:spPr bwMode="auto">
            <a:xfrm>
              <a:off x="998" y="3060"/>
              <a:ext cx="308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15304" eaLnBrk="0" fontAlgn="base" hangingPunct="0">
                <a:spcBef>
                  <a:spcPts val="126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62" name="Rectangle 18"/>
            <p:cNvSpPr>
              <a:spLocks noChangeArrowheads="1"/>
            </p:cNvSpPr>
            <p:nvPr/>
          </p:nvSpPr>
          <p:spPr bwMode="auto">
            <a:xfrm>
              <a:off x="1306" y="3060"/>
              <a:ext cx="334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3" name="Rectangle 17"/>
            <p:cNvSpPr>
              <a:spLocks noChangeArrowheads="1"/>
            </p:cNvSpPr>
            <p:nvPr/>
          </p:nvSpPr>
          <p:spPr bwMode="auto">
            <a:xfrm>
              <a:off x="1640" y="3060"/>
              <a:ext cx="475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7976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64" name="Rectangle 16"/>
            <p:cNvSpPr>
              <a:spLocks noChangeArrowheads="1"/>
            </p:cNvSpPr>
            <p:nvPr/>
          </p:nvSpPr>
          <p:spPr bwMode="auto">
            <a:xfrm>
              <a:off x="2115" y="3060"/>
              <a:ext cx="274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5" name="Rectangle 15"/>
            <p:cNvSpPr>
              <a:spLocks noChangeArrowheads="1"/>
            </p:cNvSpPr>
            <p:nvPr/>
          </p:nvSpPr>
          <p:spPr bwMode="auto">
            <a:xfrm>
              <a:off x="2389" y="3060"/>
              <a:ext cx="556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algn="ctr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66" name="Rectangle 14"/>
            <p:cNvSpPr>
              <a:spLocks noChangeArrowheads="1"/>
            </p:cNvSpPr>
            <p:nvPr/>
          </p:nvSpPr>
          <p:spPr bwMode="auto">
            <a:xfrm>
              <a:off x="261" y="3149"/>
              <a:ext cx="737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2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Тетрациклины</a:t>
              </a:r>
            </a:p>
          </p:txBody>
        </p:sp>
        <p:sp>
          <p:nvSpPr>
            <p:cNvPr id="10367" name="Rectangle 13"/>
            <p:cNvSpPr>
              <a:spLocks noChangeArrowheads="1"/>
            </p:cNvSpPr>
            <p:nvPr/>
          </p:nvSpPr>
          <p:spPr bwMode="auto">
            <a:xfrm>
              <a:off x="998" y="3149"/>
              <a:ext cx="308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++</a:t>
              </a:r>
            </a:p>
          </p:txBody>
        </p:sp>
        <p:sp>
          <p:nvSpPr>
            <p:cNvPr id="10368" name="Rectangle 12"/>
            <p:cNvSpPr>
              <a:spLocks noChangeArrowheads="1"/>
            </p:cNvSpPr>
            <p:nvPr/>
          </p:nvSpPr>
          <p:spPr bwMode="auto">
            <a:xfrm>
              <a:off x="1306" y="3149"/>
              <a:ext cx="334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8748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69" name="Rectangle 11"/>
            <p:cNvSpPr>
              <a:spLocks noChangeArrowheads="1"/>
            </p:cNvSpPr>
            <p:nvPr/>
          </p:nvSpPr>
          <p:spPr bwMode="auto">
            <a:xfrm>
              <a:off x="1640" y="3149"/>
              <a:ext cx="475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70" name="Rectangle 10"/>
            <p:cNvSpPr>
              <a:spLocks noChangeArrowheads="1"/>
            </p:cNvSpPr>
            <p:nvPr/>
          </p:nvSpPr>
          <p:spPr bwMode="auto">
            <a:xfrm>
              <a:off x="2118" y="3139"/>
              <a:ext cx="274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71" name="Rectangle 9"/>
            <p:cNvSpPr>
              <a:spLocks noChangeArrowheads="1"/>
            </p:cNvSpPr>
            <p:nvPr/>
          </p:nvSpPr>
          <p:spPr bwMode="auto">
            <a:xfrm>
              <a:off x="2389" y="3149"/>
              <a:ext cx="556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algn="ctr" eaLnBrk="0" fontAlgn="base" hangingPunct="0">
                <a:spcBef>
                  <a:spcPts val="8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72" name="Rectangle 8"/>
            <p:cNvSpPr>
              <a:spLocks noChangeArrowheads="1"/>
            </p:cNvSpPr>
            <p:nvPr/>
          </p:nvSpPr>
          <p:spPr bwMode="auto">
            <a:xfrm>
              <a:off x="261" y="3239"/>
              <a:ext cx="737" cy="1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213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Хлорамфеникол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73" name="Rectangle 7"/>
            <p:cNvSpPr>
              <a:spLocks noChangeArrowheads="1"/>
            </p:cNvSpPr>
            <p:nvPr/>
          </p:nvSpPr>
          <p:spPr bwMode="auto">
            <a:xfrm>
              <a:off x="998" y="3239"/>
              <a:ext cx="308" cy="1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0374" eaLnBrk="0" fontAlgn="base" hangingPunct="0">
                <a:spcBef>
                  <a:spcPts val="126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++</a:t>
              </a:r>
            </a:p>
          </p:txBody>
        </p:sp>
        <p:sp>
          <p:nvSpPr>
            <p:cNvPr id="10374" name="Rectangle 6"/>
            <p:cNvSpPr>
              <a:spLocks noChangeArrowheads="1"/>
            </p:cNvSpPr>
            <p:nvPr/>
          </p:nvSpPr>
          <p:spPr bwMode="auto">
            <a:xfrm>
              <a:off x="1306" y="3239"/>
              <a:ext cx="334" cy="1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75" name="Rectangle 5"/>
            <p:cNvSpPr>
              <a:spLocks noChangeArrowheads="1"/>
            </p:cNvSpPr>
            <p:nvPr/>
          </p:nvSpPr>
          <p:spPr bwMode="auto">
            <a:xfrm>
              <a:off x="1640" y="3239"/>
              <a:ext cx="475" cy="1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76" name="Rectangle 4"/>
            <p:cNvSpPr>
              <a:spLocks noChangeArrowheads="1"/>
            </p:cNvSpPr>
            <p:nvPr/>
          </p:nvSpPr>
          <p:spPr bwMode="auto">
            <a:xfrm>
              <a:off x="2115" y="3239"/>
              <a:ext cx="274" cy="1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93476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77" name="Rectangle 3"/>
            <p:cNvSpPr>
              <a:spLocks noChangeArrowheads="1"/>
            </p:cNvSpPr>
            <p:nvPr/>
          </p:nvSpPr>
          <p:spPr bwMode="auto">
            <a:xfrm>
              <a:off x="2389" y="3239"/>
              <a:ext cx="556" cy="1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2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WordArt 2"/>
          <p:cNvSpPr>
            <a:spLocks noChangeArrowheads="1" noChangeShapeType="1" noTextEdit="1"/>
          </p:cNvSpPr>
          <p:nvPr/>
        </p:nvSpPr>
        <p:spPr bwMode="auto">
          <a:xfrm>
            <a:off x="451115" y="2526422"/>
            <a:ext cx="2428500" cy="2131517"/>
          </a:xfrm>
          <a:prstGeom prst="rect">
            <a:avLst/>
          </a:prstGeom>
        </p:spPr>
        <p:txBody>
          <a:bodyPr wrap="none" lIns="106414" tIns="53228" rIns="106414" bIns="5322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33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7155" name="WordArt 3"/>
          <p:cNvSpPr>
            <a:spLocks noChangeArrowheads="1" noChangeShapeType="1" noTextEdit="1"/>
          </p:cNvSpPr>
          <p:nvPr/>
        </p:nvSpPr>
        <p:spPr bwMode="auto">
          <a:xfrm>
            <a:off x="296984" y="1075337"/>
            <a:ext cx="4860760" cy="937943"/>
          </a:xfrm>
          <a:prstGeom prst="rect">
            <a:avLst/>
          </a:prstGeom>
        </p:spPr>
        <p:txBody>
          <a:bodyPr wrap="none" lIns="106414" tIns="53228" rIns="106414" bIns="5322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Амоксициллин: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069429" y="2439781"/>
            <a:ext cx="5259191" cy="12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414" tIns="53228" rIns="106414" bIns="53228">
            <a:spAutoFit/>
          </a:bodyPr>
          <a:lstStyle/>
          <a:p>
            <a:pPr algn="ctr" eaLnBrk="1" hangingPunct="1"/>
            <a:r>
              <a:rPr lang="ru-RU" sz="3800" b="1">
                <a:solidFill>
                  <a:srgbClr val="CC3300"/>
                </a:solidFill>
              </a:rPr>
              <a:t>Высокая концентрация </a:t>
            </a:r>
            <a:br>
              <a:rPr lang="ru-RU" sz="3800" b="1">
                <a:solidFill>
                  <a:srgbClr val="CC3300"/>
                </a:solidFill>
              </a:rPr>
            </a:br>
            <a:r>
              <a:rPr lang="ru-RU" sz="3800" b="1">
                <a:solidFill>
                  <a:srgbClr val="CC3300"/>
                </a:solidFill>
              </a:rPr>
              <a:t>в очаге инфекции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5669187" y="6191551"/>
            <a:ext cx="4749861" cy="14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14" tIns="53228" rIns="106414" bIns="53228">
            <a:spAutoFit/>
          </a:bodyPr>
          <a:lstStyle/>
          <a:p>
            <a:pPr algn="ctr" eaLnBrk="1" hangingPunct="1">
              <a:spcBef>
                <a:spcPct val="25000"/>
              </a:spcBef>
            </a:pPr>
            <a:r>
              <a:rPr lang="ru-RU" sz="3800" b="1">
                <a:solidFill>
                  <a:schemeClr val="bg1"/>
                </a:solidFill>
              </a:rPr>
              <a:t>Высокая степень</a:t>
            </a:r>
          </a:p>
          <a:p>
            <a:pPr algn="ctr" eaLnBrk="1" hangingPunct="1">
              <a:spcBef>
                <a:spcPct val="25000"/>
              </a:spcBef>
            </a:pPr>
            <a:r>
              <a:rPr lang="ru-RU" sz="3800" b="1">
                <a:solidFill>
                  <a:schemeClr val="bg1"/>
                </a:solidFill>
              </a:rPr>
              <a:t>абсорбции </a:t>
            </a:r>
          </a:p>
        </p:txBody>
      </p:sp>
      <p:sp>
        <p:nvSpPr>
          <p:cNvPr id="177158" name="WordArt 6"/>
          <p:cNvSpPr>
            <a:spLocks noChangeArrowheads="1" noChangeShapeType="1" noTextEdit="1"/>
          </p:cNvSpPr>
          <p:nvPr/>
        </p:nvSpPr>
        <p:spPr bwMode="auto">
          <a:xfrm>
            <a:off x="468032" y="4315663"/>
            <a:ext cx="9292960" cy="1533790"/>
          </a:xfrm>
          <a:prstGeom prst="rect">
            <a:avLst/>
          </a:prstGeom>
        </p:spPr>
        <p:txBody>
          <a:bodyPr wrap="none" lIns="106414" tIns="53228" rIns="106414" bIns="5322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спектру и уровню активности в отношении</a:t>
            </a:r>
          </a:p>
          <a:p>
            <a:pPr algn="ctr"/>
            <a:r>
              <a:rPr lang="ru-RU" sz="3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грамположительных    бактерий   и   анаэробов</a:t>
            </a:r>
          </a:p>
          <a:p>
            <a:pPr algn="ctr"/>
            <a:r>
              <a:rPr lang="ru-RU" sz="3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сопоставим   с  природными   пенициллинами </a:t>
            </a:r>
          </a:p>
        </p:txBody>
      </p:sp>
      <p:sp>
        <p:nvSpPr>
          <p:cNvPr id="177159" name="WordArt 7"/>
          <p:cNvSpPr>
            <a:spLocks noChangeArrowheads="1" noChangeShapeType="1" noTextEdit="1"/>
          </p:cNvSpPr>
          <p:nvPr/>
        </p:nvSpPr>
        <p:spPr bwMode="auto">
          <a:xfrm>
            <a:off x="639260" y="6362596"/>
            <a:ext cx="9208377" cy="426679"/>
          </a:xfrm>
          <a:prstGeom prst="rect">
            <a:avLst/>
          </a:prstGeom>
        </p:spPr>
        <p:txBody>
          <a:bodyPr wrap="none" lIns="106414" tIns="53228" rIns="106414" bIns="5322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Преимущество аминопенициллинов в сравнении </a:t>
            </a:r>
          </a:p>
        </p:txBody>
      </p:sp>
      <p:sp>
        <p:nvSpPr>
          <p:cNvPr id="177160" name="WordArt 8"/>
          <p:cNvSpPr>
            <a:spLocks noChangeArrowheads="1" noChangeShapeType="1" noTextEdit="1"/>
          </p:cNvSpPr>
          <p:nvPr/>
        </p:nvSpPr>
        <p:spPr bwMode="auto">
          <a:xfrm>
            <a:off x="723663" y="6958443"/>
            <a:ext cx="5200975" cy="255632"/>
          </a:xfrm>
          <a:prstGeom prst="rect">
            <a:avLst/>
          </a:prstGeom>
        </p:spPr>
        <p:txBody>
          <a:bodyPr wrap="none" lIns="106414" tIns="53228" rIns="106414" bIns="5322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 последними - в отношении</a:t>
            </a:r>
          </a:p>
        </p:txBody>
      </p:sp>
      <p:sp>
        <p:nvSpPr>
          <p:cNvPr id="177161" name="WordArt 9"/>
          <p:cNvSpPr>
            <a:spLocks noChangeArrowheads="1" noChangeShapeType="1" noTextEdit="1"/>
          </p:cNvSpPr>
          <p:nvPr/>
        </p:nvSpPr>
        <p:spPr bwMode="auto">
          <a:xfrm>
            <a:off x="6435903" y="6873859"/>
            <a:ext cx="2387148" cy="426679"/>
          </a:xfrm>
          <a:prstGeom prst="rect">
            <a:avLst/>
          </a:prstGeom>
        </p:spPr>
        <p:txBody>
          <a:bodyPr wrap="none" lIns="106414" tIns="53228" rIns="106414" bIns="5322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Times New Roman"/>
                <a:cs typeface="Times New Roman"/>
              </a:rPr>
              <a:t>Haemophilus</a:t>
            </a:r>
            <a:endParaRPr lang="ru-RU" sz="3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A50021"/>
              </a:solidFill>
              <a:latin typeface="Times New Roman"/>
              <a:cs typeface="Times New Roman"/>
            </a:endParaRPr>
          </a:p>
        </p:txBody>
      </p:sp>
      <p:sp>
        <p:nvSpPr>
          <p:cNvPr id="177162" name="WordArt 10"/>
          <p:cNvSpPr>
            <a:spLocks noChangeArrowheads="1" noChangeShapeType="1" noTextEdit="1"/>
          </p:cNvSpPr>
          <p:nvPr/>
        </p:nvSpPr>
        <p:spPr bwMode="auto">
          <a:xfrm>
            <a:off x="8994278" y="6958443"/>
            <a:ext cx="597727" cy="340216"/>
          </a:xfrm>
          <a:prstGeom prst="rect">
            <a:avLst/>
          </a:prstGeom>
        </p:spPr>
        <p:txBody>
          <a:bodyPr wrap="none" lIns="106414" tIns="53228" rIns="106414" bIns="5322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spp.</a:t>
            </a:r>
            <a:endParaRPr lang="ru-RU" sz="3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A5002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35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296988" y="2099632"/>
            <a:ext cx="10268496" cy="56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06414" tIns="53228" rIns="106414" bIns="53228"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ru-RU" b="1" i="0"/>
              <a:t>Равномерность и стабильность всасывания компонентов препарата </a:t>
            </a:r>
            <a:r>
              <a:rPr lang="en-US" b="1" i="0">
                <a:cs typeface="Arial" pitchFamily="34" charset="0"/>
              </a:rPr>
              <a:t>=&gt;</a:t>
            </a:r>
            <a:r>
              <a:rPr lang="ru-RU" b="1" i="0">
                <a:solidFill>
                  <a:srgbClr val="2059A6"/>
                </a:solidFill>
              </a:rPr>
              <a:t> </a:t>
            </a:r>
            <a:r>
              <a:rPr lang="ru-RU" b="1" i="0">
                <a:solidFill>
                  <a:srgbClr val="CC0066"/>
                </a:solidFill>
              </a:rPr>
              <a:t>предсказуемая клиническая эффективность </a:t>
            </a:r>
          </a:p>
          <a:p>
            <a:pPr eaLnBrk="1" hangingPunct="1">
              <a:spcBef>
                <a:spcPct val="7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ru-RU" b="1" i="0"/>
              <a:t>Снижение времени нахождения действующего вещества в кишечнике и </a:t>
            </a:r>
            <a:r>
              <a:rPr lang="en-US" b="1" i="0"/>
              <a:t>“</a:t>
            </a:r>
            <a:r>
              <a:rPr lang="ru-RU" b="1" i="0"/>
              <a:t>остаточной концентрации</a:t>
            </a:r>
            <a:r>
              <a:rPr lang="en-US" b="1" i="0"/>
              <a:t>”</a:t>
            </a:r>
            <a:r>
              <a:rPr lang="ru-RU" b="1" i="0"/>
              <a:t> </a:t>
            </a:r>
            <a:r>
              <a:rPr lang="en-US" b="1" i="0"/>
              <a:t>=&gt;</a:t>
            </a:r>
            <a:r>
              <a:rPr lang="ru-RU" b="1" i="0"/>
              <a:t> </a:t>
            </a:r>
            <a:r>
              <a:rPr lang="ru-RU" b="1" i="0">
                <a:solidFill>
                  <a:srgbClr val="CC0066"/>
                </a:solidFill>
                <a:sym typeface="Symbol" pitchFamily="18" charset="2"/>
              </a:rPr>
              <a:t></a:t>
            </a:r>
            <a:r>
              <a:rPr lang="ru-RU" b="1" i="0">
                <a:solidFill>
                  <a:srgbClr val="CC0066"/>
                </a:solidFill>
              </a:rPr>
              <a:t> риска развития нежелательных реакций со стороны ЖКТ, в т.ч. антибиотик-ассоциированной диареи</a:t>
            </a:r>
          </a:p>
          <a:p>
            <a:pPr eaLnBrk="1" hangingPunct="1">
              <a:spcBef>
                <a:spcPct val="7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ru-RU" b="1" i="0"/>
              <a:t>Возможность выбора удобного способа приема, легкость применения и хранения </a:t>
            </a:r>
            <a:r>
              <a:rPr lang="en-US" b="1" i="0"/>
              <a:t>=&gt;</a:t>
            </a:r>
            <a:r>
              <a:rPr lang="ru-RU" b="1" i="0">
                <a:solidFill>
                  <a:srgbClr val="2059A6"/>
                </a:solidFill>
              </a:rPr>
              <a:t> </a:t>
            </a:r>
            <a:r>
              <a:rPr lang="ru-RU" b="1" i="0">
                <a:solidFill>
                  <a:srgbClr val="CC0066"/>
                </a:solidFill>
              </a:rPr>
              <a:t>повышение комплаентности</a:t>
            </a:r>
            <a:br>
              <a:rPr lang="ru-RU" b="1" i="0">
                <a:solidFill>
                  <a:srgbClr val="CC0066"/>
                </a:solidFill>
              </a:rPr>
            </a:br>
            <a:r>
              <a:rPr lang="ru-RU" b="1" i="0">
                <a:solidFill>
                  <a:srgbClr val="CC0066"/>
                </a:solidFill>
              </a:rPr>
              <a:t>к проводимой терапии</a:t>
            </a:r>
          </a:p>
          <a:p>
            <a:pPr eaLnBrk="1" hangingPunct="1">
              <a:spcBef>
                <a:spcPct val="7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ru-RU" b="1" i="0"/>
              <a:t>Прогнозируемый результат лечения </a:t>
            </a:r>
            <a:r>
              <a:rPr lang="en-US" b="1" i="0"/>
              <a:t>=&gt;</a:t>
            </a:r>
            <a:r>
              <a:rPr lang="ru-RU" b="1" i="0">
                <a:solidFill>
                  <a:srgbClr val="CC0066"/>
                </a:solidFill>
              </a:rPr>
              <a:t>профилактика рецидивов, сокращение затрат на дополнительное обследование и лечение </a:t>
            </a:r>
            <a:r>
              <a:rPr lang="en-US" b="1" i="0"/>
              <a:t>=&gt;</a:t>
            </a:r>
            <a:r>
              <a:rPr lang="ru-RU" b="1" i="0">
                <a:solidFill>
                  <a:srgbClr val="2059A6"/>
                </a:solidFill>
              </a:rPr>
              <a:t> </a:t>
            </a:r>
            <a:r>
              <a:rPr lang="ru-RU" b="1" i="0">
                <a:solidFill>
                  <a:srgbClr val="CC0066"/>
                </a:solidFill>
              </a:rPr>
              <a:t>фармакоэкономические преимущества</a:t>
            </a:r>
            <a:r>
              <a:rPr lang="ru-RU" b="1" i="0"/>
              <a:t>       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5214313" y="6253579"/>
            <a:ext cx="5612617" cy="39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14" tIns="53228" rIns="106414" bIns="53228">
            <a:spAutoFit/>
          </a:bodyPr>
          <a:lstStyle/>
          <a:p>
            <a:pPr marL="399155" indent="-399155">
              <a:spcBef>
                <a:spcPct val="150000"/>
              </a:spcBef>
            </a:pPr>
            <a:r>
              <a:rPr lang="ru-RU" sz="1900" b="1"/>
              <a:t>      </a:t>
            </a:r>
            <a:endParaRPr lang="ru-RU" sz="1900" b="1">
              <a:solidFill>
                <a:srgbClr val="CC0066"/>
              </a:solidFill>
            </a:endParaRP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8262"/>
            <a:ext cx="10826750" cy="1353344"/>
          </a:xfrm>
          <a:noFill/>
        </p:spPr>
        <p:txBody>
          <a:bodyPr/>
          <a:lstStyle/>
          <a:p>
            <a:r>
              <a:rPr lang="ru-RU" sz="2700" b="1">
                <a:latin typeface="Verdana" pitchFamily="34" charset="0"/>
              </a:rPr>
              <a:t>ДИСПЕРГИРУЕМЫЕ ТАБЛЕТКИ СОЛЮТАБ: ПРЕИМУЩЕСТВА ПЕРЕД ТРАДИЦИОННЫМИ ЛЕКАРСТВЕННЫМИ ФОРМАМИ</a:t>
            </a:r>
          </a:p>
        </p:txBody>
      </p:sp>
    </p:spTree>
    <p:extLst>
      <p:ext uri="{BB962C8B-B14F-4D97-AF65-F5344CB8AC3E}">
        <p14:creationId xmlns:p14="http://schemas.microsoft.com/office/powerpoint/2010/main" val="40512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87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487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1832653" y="394725"/>
            <a:ext cx="6990396" cy="204505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2A282"/>
              </a:gs>
              <a:gs pos="50000">
                <a:srgbClr val="FFFFCC"/>
              </a:gs>
              <a:gs pos="100000">
                <a:srgbClr val="A2A2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403" tIns="53222" rIns="106403" bIns="53222" anchor="ctr"/>
          <a:lstStyle/>
          <a:p>
            <a:pPr defTabSz="10643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AutoShape 3"/>
          <p:cNvSpPr>
            <a:spLocks noChangeArrowheads="1"/>
          </p:cNvSpPr>
          <p:nvPr/>
        </p:nvSpPr>
        <p:spPr bwMode="auto">
          <a:xfrm>
            <a:off x="7629476" y="4231080"/>
            <a:ext cx="2729243" cy="34115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AAA88"/>
              </a:gs>
              <a:gs pos="50000">
                <a:srgbClr val="FFFFCC"/>
              </a:gs>
              <a:gs pos="100000">
                <a:srgbClr val="AAAA8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403" tIns="53222" rIns="106403" bIns="53222" anchor="ctr"/>
          <a:lstStyle/>
          <a:p>
            <a:pPr algn="ctr" defTabSz="1064372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468032" y="4231080"/>
            <a:ext cx="2727363" cy="34115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B2B28E"/>
              </a:gs>
              <a:gs pos="50000">
                <a:srgbClr val="FFFFCC"/>
              </a:gs>
              <a:gs pos="100000">
                <a:srgbClr val="B2B28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403" tIns="53222" rIns="106403" bIns="53222" anchor="ctr"/>
          <a:lstStyle/>
          <a:p>
            <a:pPr defTabSz="10643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5" name="AutoShape 5"/>
          <p:cNvSpPr>
            <a:spLocks noChangeArrowheads="1"/>
          </p:cNvSpPr>
          <p:nvPr/>
        </p:nvSpPr>
        <p:spPr bwMode="auto">
          <a:xfrm>
            <a:off x="4135217" y="4144616"/>
            <a:ext cx="2642780" cy="34961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D1D1A7"/>
              </a:gs>
              <a:gs pos="50000">
                <a:srgbClr val="FFFFCC"/>
              </a:gs>
              <a:gs pos="100000">
                <a:srgbClr val="D1D1A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403" tIns="53222" rIns="106403" bIns="53222" anchor="ctr"/>
          <a:lstStyle/>
          <a:p>
            <a:pPr defTabSz="10643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6" name="WordArt 6"/>
          <p:cNvSpPr>
            <a:spLocks noChangeArrowheads="1" noChangeShapeType="1" noTextEdit="1"/>
          </p:cNvSpPr>
          <p:nvPr/>
        </p:nvSpPr>
        <p:spPr bwMode="auto">
          <a:xfrm>
            <a:off x="2259334" y="990573"/>
            <a:ext cx="6223502" cy="937942"/>
          </a:xfrm>
          <a:prstGeom prst="rect">
            <a:avLst/>
          </a:prstGeom>
        </p:spPr>
        <p:txBody>
          <a:bodyPr wrap="none" lIns="106403" tIns="53222" rIns="106403" bIns="532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643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3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Ингибиторозащищенные  пенициллины</a:t>
            </a:r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 rot="4078617">
            <a:off x="2088285" y="2610826"/>
            <a:ext cx="1082675" cy="1082675"/>
          </a:xfrm>
          <a:prstGeom prst="lightningBol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403" tIns="53222" rIns="106403" bIns="53222" anchor="ctr"/>
          <a:lstStyle/>
          <a:p>
            <a:pPr defTabSz="10643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 rot="1359401">
            <a:off x="7629476" y="2610826"/>
            <a:ext cx="1082675" cy="1082675"/>
          </a:xfrm>
          <a:prstGeom prst="lightningBol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403" tIns="53222" rIns="106403" bIns="53222" anchor="ctr"/>
          <a:lstStyle/>
          <a:p>
            <a:pPr defTabSz="10643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9" name="AutoShape 9"/>
          <p:cNvSpPr>
            <a:spLocks noChangeArrowheads="1"/>
          </p:cNvSpPr>
          <p:nvPr/>
        </p:nvSpPr>
        <p:spPr bwMode="auto">
          <a:xfrm rot="2226497">
            <a:off x="4731066" y="2695411"/>
            <a:ext cx="1082675" cy="1082675"/>
          </a:xfrm>
          <a:prstGeom prst="lightningBol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403" tIns="53222" rIns="106403" bIns="53222" anchor="ctr"/>
          <a:lstStyle/>
          <a:p>
            <a:pPr defTabSz="10643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30" name="WordArt 10"/>
          <p:cNvSpPr>
            <a:spLocks noChangeArrowheads="1" noChangeShapeType="1" noTextEdit="1"/>
          </p:cNvSpPr>
          <p:nvPr/>
        </p:nvSpPr>
        <p:spPr bwMode="auto">
          <a:xfrm>
            <a:off x="1065941" y="5338190"/>
            <a:ext cx="1620253" cy="1278158"/>
          </a:xfrm>
          <a:prstGeom prst="rect">
            <a:avLst/>
          </a:prstGeom>
        </p:spPr>
        <p:txBody>
          <a:bodyPr wrap="none" lIns="106403" tIns="53222" rIns="106403" bIns="532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643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Амоксициллин</a:t>
            </a:r>
          </a:p>
          <a:p>
            <a:pPr algn="ctr" defTabSz="10643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клавуланат</a:t>
            </a:r>
          </a:p>
        </p:txBody>
      </p:sp>
      <p:sp>
        <p:nvSpPr>
          <p:cNvPr id="184331" name="WordArt 11"/>
          <p:cNvSpPr>
            <a:spLocks noChangeArrowheads="1" noChangeShapeType="1" noTextEdit="1"/>
          </p:cNvSpPr>
          <p:nvPr/>
        </p:nvSpPr>
        <p:spPr bwMode="auto">
          <a:xfrm>
            <a:off x="4560020" y="5338371"/>
            <a:ext cx="1706717" cy="1193575"/>
          </a:xfrm>
          <a:prstGeom prst="rect">
            <a:avLst/>
          </a:prstGeom>
        </p:spPr>
        <p:txBody>
          <a:bodyPr wrap="none" lIns="106403" tIns="53222" rIns="106403" bIns="532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643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Ампициллин</a:t>
            </a:r>
          </a:p>
          <a:p>
            <a:pPr algn="ctr" defTabSz="10643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сульбактам</a:t>
            </a:r>
          </a:p>
        </p:txBody>
      </p:sp>
      <p:sp>
        <p:nvSpPr>
          <p:cNvPr id="184332" name="WordArt 12"/>
          <p:cNvSpPr>
            <a:spLocks noChangeArrowheads="1" noChangeShapeType="1" noTextEdit="1"/>
          </p:cNvSpPr>
          <p:nvPr/>
        </p:nvSpPr>
        <p:spPr bwMode="auto">
          <a:xfrm>
            <a:off x="8142618" y="5424655"/>
            <a:ext cx="1535670" cy="1108990"/>
          </a:xfrm>
          <a:prstGeom prst="rect">
            <a:avLst/>
          </a:prstGeom>
        </p:spPr>
        <p:txBody>
          <a:bodyPr wrap="none" lIns="106403" tIns="53222" rIns="106403" bIns="532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643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Тикарциллин</a:t>
            </a:r>
          </a:p>
          <a:p>
            <a:pPr algn="ctr" defTabSz="10643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клавуланат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913507" y="5922762"/>
            <a:ext cx="1601457" cy="43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03" tIns="53222" rIns="106403" bIns="53222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64372" fontAlgn="base">
              <a:spcBef>
                <a:spcPct val="50000"/>
              </a:spcBef>
              <a:spcAft>
                <a:spcPct val="0"/>
              </a:spcAft>
            </a:pPr>
            <a:endParaRPr lang="ru-RU" sz="2100" i="0">
              <a:solidFill>
                <a:srgbClr val="000000"/>
              </a:solidFill>
            </a:endParaRP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9505363" y="6020501"/>
            <a:ext cx="218039" cy="43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03" tIns="53222" rIns="106403" bIns="53222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64372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i="0">
                <a:solidFill>
                  <a:srgbClr val="000000"/>
                </a:solidFill>
              </a:rPr>
              <a:t>1</a:t>
            </a:r>
            <a:endParaRPr lang="ru-RU" sz="210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3306470" y="3217951"/>
            <a:ext cx="229317" cy="210520"/>
          </a:xfrm>
          <a:custGeom>
            <a:avLst/>
            <a:gdLst>
              <a:gd name="T0" fmla="*/ 0 w 23"/>
              <a:gd name="T1" fmla="*/ 1374471332 h 23"/>
              <a:gd name="T2" fmla="*/ 1630869795 w 23"/>
              <a:gd name="T3" fmla="*/ 358560758 h 23"/>
              <a:gd name="T4" fmla="*/ 1630869795 w 23"/>
              <a:gd name="T5" fmla="*/ 0 h 23"/>
              <a:gd name="T6" fmla="*/ 0 w 23"/>
              <a:gd name="T7" fmla="*/ 956154211 h 23"/>
              <a:gd name="T8" fmla="*/ 0 w 23"/>
              <a:gd name="T9" fmla="*/ 1374471332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3"/>
              <a:gd name="T17" fmla="*/ 23 w 2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3">
                <a:moveTo>
                  <a:pt x="0" y="23"/>
                </a:moveTo>
                <a:lnTo>
                  <a:pt x="23" y="6"/>
                </a:lnTo>
                <a:lnTo>
                  <a:pt x="23" y="0"/>
                </a:lnTo>
                <a:lnTo>
                  <a:pt x="0" y="16"/>
                </a:lnTo>
                <a:lnTo>
                  <a:pt x="0" y="23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2855180" y="3067579"/>
            <a:ext cx="148491" cy="182326"/>
          </a:xfrm>
          <a:custGeom>
            <a:avLst/>
            <a:gdLst>
              <a:gd name="T0" fmla="*/ 0 w 15"/>
              <a:gd name="T1" fmla="*/ 0 h 20"/>
              <a:gd name="T2" fmla="*/ 0 w 15"/>
              <a:gd name="T3" fmla="*/ 237126091 h 20"/>
              <a:gd name="T4" fmla="*/ 1048544644 w 15"/>
              <a:gd name="T5" fmla="*/ 1185615236 h 20"/>
              <a:gd name="T6" fmla="*/ 1048544644 w 15"/>
              <a:gd name="T7" fmla="*/ 948488965 h 20"/>
              <a:gd name="T8" fmla="*/ 0 w 15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0"/>
              <a:gd name="T17" fmla="*/ 15 w 15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0">
                <a:moveTo>
                  <a:pt x="0" y="0"/>
                </a:moveTo>
                <a:lnTo>
                  <a:pt x="0" y="4"/>
                </a:lnTo>
                <a:lnTo>
                  <a:pt x="15" y="20"/>
                </a:lnTo>
                <a:lnTo>
                  <a:pt x="15" y="16"/>
                </a:lnTo>
                <a:lnTo>
                  <a:pt x="0" y="0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855180" y="3067755"/>
            <a:ext cx="704866" cy="291345"/>
          </a:xfrm>
          <a:custGeom>
            <a:avLst/>
            <a:gdLst>
              <a:gd name="T0" fmla="*/ 2147483647 w 71"/>
              <a:gd name="T1" fmla="*/ 1892093327 h 32"/>
              <a:gd name="T2" fmla="*/ 2147483647 w 71"/>
              <a:gd name="T3" fmla="*/ 946050508 h 32"/>
              <a:gd name="T4" fmla="*/ 2147483647 w 71"/>
              <a:gd name="T5" fmla="*/ 0 h 32"/>
              <a:gd name="T6" fmla="*/ 0 w 71"/>
              <a:gd name="T7" fmla="*/ 0 h 32"/>
              <a:gd name="T8" fmla="*/ 1054540516 w 71"/>
              <a:gd name="T9" fmla="*/ 946050508 h 32"/>
              <a:gd name="T10" fmla="*/ 0 w 71"/>
              <a:gd name="T11" fmla="*/ 1892093327 h 32"/>
              <a:gd name="T12" fmla="*/ 2147483647 w 71"/>
              <a:gd name="T13" fmla="*/ 189209332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32"/>
              <a:gd name="T23" fmla="*/ 71 w 71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32">
                <a:moveTo>
                  <a:pt x="48" y="32"/>
                </a:moveTo>
                <a:lnTo>
                  <a:pt x="71" y="16"/>
                </a:lnTo>
                <a:lnTo>
                  <a:pt x="48" y="0"/>
                </a:lnTo>
                <a:lnTo>
                  <a:pt x="0" y="0"/>
                </a:lnTo>
                <a:lnTo>
                  <a:pt x="15" y="16"/>
                </a:lnTo>
                <a:lnTo>
                  <a:pt x="0" y="32"/>
                </a:lnTo>
                <a:lnTo>
                  <a:pt x="48" y="32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55356" y="3338251"/>
            <a:ext cx="475549" cy="65788"/>
          </a:xfrm>
          <a:prstGeom prst="rect">
            <a:avLst/>
          </a:prstGeom>
          <a:solidFill>
            <a:srgbClr val="FBC0D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887195" y="1629652"/>
            <a:ext cx="952980" cy="631560"/>
          </a:xfrm>
          <a:custGeom>
            <a:avLst/>
            <a:gdLst>
              <a:gd name="T0" fmla="*/ 2147483647 w 96"/>
              <a:gd name="T1" fmla="*/ 2147483647 h 69"/>
              <a:gd name="T2" fmla="*/ 2147483647 w 96"/>
              <a:gd name="T3" fmla="*/ 0 h 69"/>
              <a:gd name="T4" fmla="*/ 1897866875 w 96"/>
              <a:gd name="T5" fmla="*/ 0 h 69"/>
              <a:gd name="T6" fmla="*/ 0 w 96"/>
              <a:gd name="T7" fmla="*/ 2147483647 h 69"/>
              <a:gd name="T8" fmla="*/ 2147483647 w 96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69"/>
              <a:gd name="T17" fmla="*/ 96 w 96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69">
                <a:moveTo>
                  <a:pt x="69" y="69"/>
                </a:moveTo>
                <a:lnTo>
                  <a:pt x="96" y="0"/>
                </a:lnTo>
                <a:lnTo>
                  <a:pt x="27" y="0"/>
                </a:lnTo>
                <a:lnTo>
                  <a:pt x="0" y="69"/>
                </a:lnTo>
                <a:lnTo>
                  <a:pt x="69" y="69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1573263" y="1336430"/>
            <a:ext cx="951100" cy="924785"/>
          </a:xfrm>
          <a:custGeom>
            <a:avLst/>
            <a:gdLst>
              <a:gd name="T0" fmla="*/ 2147483647 w 96"/>
              <a:gd name="T1" fmla="*/ 2147483647 h 101"/>
              <a:gd name="T2" fmla="*/ 2147483647 w 96"/>
              <a:gd name="T3" fmla="*/ 1913657470 h 101"/>
              <a:gd name="T4" fmla="*/ 2147483647 w 96"/>
              <a:gd name="T5" fmla="*/ 0 h 101"/>
              <a:gd name="T6" fmla="*/ 1890382123 w 96"/>
              <a:gd name="T7" fmla="*/ 1913657470 h 101"/>
              <a:gd name="T8" fmla="*/ 0 w 96"/>
              <a:gd name="T9" fmla="*/ 2147483647 h 101"/>
              <a:gd name="T10" fmla="*/ 2147483647 w 96"/>
              <a:gd name="T11" fmla="*/ 2147483647 h 1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101"/>
              <a:gd name="T20" fmla="*/ 96 w 96"/>
              <a:gd name="T21" fmla="*/ 101 h 1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101">
                <a:moveTo>
                  <a:pt x="69" y="101"/>
                </a:moveTo>
                <a:lnTo>
                  <a:pt x="96" y="32"/>
                </a:lnTo>
                <a:lnTo>
                  <a:pt x="74" y="0"/>
                </a:lnTo>
                <a:lnTo>
                  <a:pt x="27" y="32"/>
                </a:lnTo>
                <a:lnTo>
                  <a:pt x="0" y="101"/>
                </a:lnTo>
                <a:lnTo>
                  <a:pt x="69" y="101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887193" y="2261213"/>
            <a:ext cx="686071" cy="63908"/>
          </a:xfrm>
          <a:prstGeom prst="rect">
            <a:avLst/>
          </a:prstGeom>
          <a:solidFill>
            <a:srgbClr val="FF66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573263" y="2261213"/>
            <a:ext cx="684190" cy="63908"/>
          </a:xfrm>
          <a:prstGeom prst="rect">
            <a:avLst/>
          </a:prstGeom>
          <a:solidFill>
            <a:srgbClr val="FF66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4" name="Freeform 10"/>
          <p:cNvSpPr>
            <a:spLocks/>
          </p:cNvSpPr>
          <p:nvPr/>
        </p:nvSpPr>
        <p:spPr bwMode="auto">
          <a:xfrm>
            <a:off x="2257629" y="1629654"/>
            <a:ext cx="266909" cy="695468"/>
          </a:xfrm>
          <a:custGeom>
            <a:avLst/>
            <a:gdLst>
              <a:gd name="T0" fmla="*/ 1882090013 w 27"/>
              <a:gd name="T1" fmla="*/ 0 h 76"/>
              <a:gd name="T2" fmla="*/ 1882090013 w 27"/>
              <a:gd name="T3" fmla="*/ 477852677 h 76"/>
              <a:gd name="T4" fmla="*/ 0 w 27"/>
              <a:gd name="T5" fmla="*/ 2147483647 h 76"/>
              <a:gd name="T6" fmla="*/ 0 w 27"/>
              <a:gd name="T7" fmla="*/ 2147483647 h 76"/>
              <a:gd name="T8" fmla="*/ 1882090013 w 27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76"/>
              <a:gd name="T17" fmla="*/ 27 w 27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76">
                <a:moveTo>
                  <a:pt x="27" y="0"/>
                </a:moveTo>
                <a:lnTo>
                  <a:pt x="27" y="8"/>
                </a:lnTo>
                <a:lnTo>
                  <a:pt x="0" y="76"/>
                </a:lnTo>
                <a:lnTo>
                  <a:pt x="0" y="69"/>
                </a:lnTo>
                <a:lnTo>
                  <a:pt x="27" y="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3537493" y="1629652"/>
            <a:ext cx="951100" cy="631560"/>
          </a:xfrm>
          <a:custGeom>
            <a:avLst/>
            <a:gdLst>
              <a:gd name="T0" fmla="*/ 2147483647 w 96"/>
              <a:gd name="T1" fmla="*/ 2147483647 h 69"/>
              <a:gd name="T2" fmla="*/ 2147483647 w 96"/>
              <a:gd name="T3" fmla="*/ 0 h 69"/>
              <a:gd name="T4" fmla="*/ 1960400905 w 96"/>
              <a:gd name="T5" fmla="*/ 0 h 69"/>
              <a:gd name="T6" fmla="*/ 0 w 96"/>
              <a:gd name="T7" fmla="*/ 2147483647 h 69"/>
              <a:gd name="T8" fmla="*/ 2147483647 w 96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69"/>
              <a:gd name="T17" fmla="*/ 96 w 96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69">
                <a:moveTo>
                  <a:pt x="69" y="69"/>
                </a:moveTo>
                <a:lnTo>
                  <a:pt x="96" y="0"/>
                </a:lnTo>
                <a:lnTo>
                  <a:pt x="28" y="0"/>
                </a:lnTo>
                <a:lnTo>
                  <a:pt x="0" y="69"/>
                </a:lnTo>
                <a:lnTo>
                  <a:pt x="69" y="69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4219804" y="1374020"/>
            <a:ext cx="952979" cy="924785"/>
          </a:xfrm>
          <a:custGeom>
            <a:avLst/>
            <a:gdLst>
              <a:gd name="T0" fmla="*/ 2147483647 w 96"/>
              <a:gd name="T1" fmla="*/ 2147483647 h 101"/>
              <a:gd name="T2" fmla="*/ 2147483647 w 96"/>
              <a:gd name="T3" fmla="*/ 1913657470 h 101"/>
              <a:gd name="T4" fmla="*/ 2147483647 w 96"/>
              <a:gd name="T5" fmla="*/ 0 h 101"/>
              <a:gd name="T6" fmla="*/ 1897856133 w 96"/>
              <a:gd name="T7" fmla="*/ 1913657470 h 101"/>
              <a:gd name="T8" fmla="*/ 0 w 96"/>
              <a:gd name="T9" fmla="*/ 2147483647 h 101"/>
              <a:gd name="T10" fmla="*/ 2147483647 w 96"/>
              <a:gd name="T11" fmla="*/ 2147483647 h 1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101"/>
              <a:gd name="T20" fmla="*/ 96 w 96"/>
              <a:gd name="T21" fmla="*/ 101 h 1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101">
                <a:moveTo>
                  <a:pt x="69" y="101"/>
                </a:moveTo>
                <a:lnTo>
                  <a:pt x="96" y="32"/>
                </a:lnTo>
                <a:lnTo>
                  <a:pt x="74" y="0"/>
                </a:lnTo>
                <a:lnTo>
                  <a:pt x="27" y="32"/>
                </a:lnTo>
                <a:lnTo>
                  <a:pt x="0" y="101"/>
                </a:lnTo>
                <a:lnTo>
                  <a:pt x="69" y="101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537490" y="2261213"/>
            <a:ext cx="684190" cy="63908"/>
          </a:xfrm>
          <a:prstGeom prst="rect">
            <a:avLst/>
          </a:prstGeom>
          <a:solidFill>
            <a:srgbClr val="FF66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221681" y="2261213"/>
            <a:ext cx="684190" cy="63908"/>
          </a:xfrm>
          <a:prstGeom prst="rect">
            <a:avLst/>
          </a:prstGeom>
          <a:solidFill>
            <a:srgbClr val="FF66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4905875" y="1629654"/>
            <a:ext cx="268790" cy="695468"/>
          </a:xfrm>
          <a:custGeom>
            <a:avLst/>
            <a:gdLst>
              <a:gd name="T0" fmla="*/ 1908700066 w 27"/>
              <a:gd name="T1" fmla="*/ 0 h 76"/>
              <a:gd name="T2" fmla="*/ 1908700066 w 27"/>
              <a:gd name="T3" fmla="*/ 477852677 h 76"/>
              <a:gd name="T4" fmla="*/ 0 w 27"/>
              <a:gd name="T5" fmla="*/ 2147483647 h 76"/>
              <a:gd name="T6" fmla="*/ 0 w 27"/>
              <a:gd name="T7" fmla="*/ 2147483647 h 76"/>
              <a:gd name="T8" fmla="*/ 1908700066 w 27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76"/>
              <a:gd name="T17" fmla="*/ 27 w 27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76">
                <a:moveTo>
                  <a:pt x="27" y="0"/>
                </a:moveTo>
                <a:lnTo>
                  <a:pt x="27" y="8"/>
                </a:lnTo>
                <a:lnTo>
                  <a:pt x="0" y="76"/>
                </a:lnTo>
                <a:lnTo>
                  <a:pt x="0" y="69"/>
                </a:lnTo>
                <a:lnTo>
                  <a:pt x="27" y="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0" name="Freeform 16"/>
          <p:cNvSpPr>
            <a:spLocks/>
          </p:cNvSpPr>
          <p:nvPr/>
        </p:nvSpPr>
        <p:spPr bwMode="auto">
          <a:xfrm>
            <a:off x="3883344" y="2261388"/>
            <a:ext cx="150372" cy="439837"/>
          </a:xfrm>
          <a:custGeom>
            <a:avLst/>
            <a:gdLst>
              <a:gd name="T0" fmla="*/ 1075266658 w 15"/>
              <a:gd name="T1" fmla="*/ 0 h 48"/>
              <a:gd name="T2" fmla="*/ 1075266658 w 15"/>
              <a:gd name="T3" fmla="*/ 359355635 h 48"/>
              <a:gd name="T4" fmla="*/ 0 w 15"/>
              <a:gd name="T5" fmla="*/ 2147483647 h 48"/>
              <a:gd name="T6" fmla="*/ 0 w 15"/>
              <a:gd name="T7" fmla="*/ 2147483647 h 48"/>
              <a:gd name="T8" fmla="*/ 1075266658 w 15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48"/>
              <a:gd name="T17" fmla="*/ 15 w 1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48">
                <a:moveTo>
                  <a:pt x="15" y="0"/>
                </a:moveTo>
                <a:lnTo>
                  <a:pt x="15" y="6"/>
                </a:lnTo>
                <a:lnTo>
                  <a:pt x="0" y="48"/>
                </a:lnTo>
                <a:lnTo>
                  <a:pt x="0" y="42"/>
                </a:lnTo>
                <a:lnTo>
                  <a:pt x="15" y="0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3546889" y="2060090"/>
            <a:ext cx="486827" cy="586449"/>
          </a:xfrm>
          <a:custGeom>
            <a:avLst/>
            <a:gdLst>
              <a:gd name="T0" fmla="*/ 2147483647 w 49"/>
              <a:gd name="T1" fmla="*/ 1317644898 h 64"/>
              <a:gd name="T2" fmla="*/ 2147483647 w 49"/>
              <a:gd name="T3" fmla="*/ 0 h 64"/>
              <a:gd name="T4" fmla="*/ 1196968253 w 49"/>
              <a:gd name="T5" fmla="*/ 1317644898 h 64"/>
              <a:gd name="T6" fmla="*/ 0 w 49"/>
              <a:gd name="T7" fmla="*/ 2147483647 h 64"/>
              <a:gd name="T8" fmla="*/ 1549015117 w 49"/>
              <a:gd name="T9" fmla="*/ 2147483647 h 64"/>
              <a:gd name="T10" fmla="*/ 2147483647 w 49"/>
              <a:gd name="T11" fmla="*/ 2147483647 h 64"/>
              <a:gd name="T12" fmla="*/ 2147483647 w 49"/>
              <a:gd name="T13" fmla="*/ 1317644898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"/>
              <a:gd name="T22" fmla="*/ 0 h 64"/>
              <a:gd name="T23" fmla="*/ 49 w 49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" h="64">
                <a:moveTo>
                  <a:pt x="49" y="22"/>
                </a:moveTo>
                <a:lnTo>
                  <a:pt x="42" y="0"/>
                </a:lnTo>
                <a:lnTo>
                  <a:pt x="17" y="22"/>
                </a:lnTo>
                <a:lnTo>
                  <a:pt x="0" y="64"/>
                </a:lnTo>
                <a:lnTo>
                  <a:pt x="22" y="50"/>
                </a:lnTo>
                <a:lnTo>
                  <a:pt x="34" y="64"/>
                </a:lnTo>
                <a:lnTo>
                  <a:pt x="49" y="22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2" name="Freeform 18"/>
          <p:cNvSpPr>
            <a:spLocks/>
          </p:cNvSpPr>
          <p:nvPr/>
        </p:nvSpPr>
        <p:spPr bwMode="auto">
          <a:xfrm>
            <a:off x="3546890" y="2516846"/>
            <a:ext cx="218039" cy="174806"/>
          </a:xfrm>
          <a:custGeom>
            <a:avLst/>
            <a:gdLst>
              <a:gd name="T0" fmla="*/ 0 w 22"/>
              <a:gd name="T1" fmla="*/ 845299432 h 19"/>
              <a:gd name="T2" fmla="*/ 0 w 22"/>
              <a:gd name="T3" fmla="*/ 1147193908 h 19"/>
              <a:gd name="T4" fmla="*/ 1541419193 w 22"/>
              <a:gd name="T5" fmla="*/ 241510785 h 19"/>
              <a:gd name="T6" fmla="*/ 1541419193 w 22"/>
              <a:gd name="T7" fmla="*/ 0 h 19"/>
              <a:gd name="T8" fmla="*/ 0 w 22"/>
              <a:gd name="T9" fmla="*/ 845299432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9"/>
              <a:gd name="T17" fmla="*/ 22 w 2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9">
                <a:moveTo>
                  <a:pt x="0" y="14"/>
                </a:moveTo>
                <a:lnTo>
                  <a:pt x="0" y="19"/>
                </a:lnTo>
                <a:lnTo>
                  <a:pt x="22" y="4"/>
                </a:lnTo>
                <a:lnTo>
                  <a:pt x="22" y="0"/>
                </a:lnTo>
                <a:lnTo>
                  <a:pt x="0" y="14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3" name="Freeform 19"/>
          <p:cNvSpPr>
            <a:spLocks/>
          </p:cNvSpPr>
          <p:nvPr/>
        </p:nvSpPr>
        <p:spPr bwMode="auto">
          <a:xfrm>
            <a:off x="3764930" y="2517020"/>
            <a:ext cx="118417" cy="184205"/>
          </a:xfrm>
          <a:custGeom>
            <a:avLst/>
            <a:gdLst>
              <a:gd name="T0" fmla="*/ 0 w 12"/>
              <a:gd name="T1" fmla="*/ 0 h 20"/>
              <a:gd name="T2" fmla="*/ 0 w 12"/>
              <a:gd name="T3" fmla="*/ 242035775 h 20"/>
              <a:gd name="T4" fmla="*/ 833533341 w 12"/>
              <a:gd name="T5" fmla="*/ 1210179056 h 20"/>
              <a:gd name="T6" fmla="*/ 833533341 w 12"/>
              <a:gd name="T7" fmla="*/ 847121352 h 20"/>
              <a:gd name="T8" fmla="*/ 0 w 1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20"/>
              <a:gd name="T17" fmla="*/ 12 w 1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20">
                <a:moveTo>
                  <a:pt x="0" y="0"/>
                </a:moveTo>
                <a:lnTo>
                  <a:pt x="0" y="4"/>
                </a:lnTo>
                <a:lnTo>
                  <a:pt x="12" y="20"/>
                </a:lnTo>
                <a:lnTo>
                  <a:pt x="12" y="14"/>
                </a:lnTo>
                <a:lnTo>
                  <a:pt x="0" y="0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>
            <a:off x="5870129" y="1738847"/>
            <a:ext cx="932303" cy="650357"/>
          </a:xfrm>
          <a:custGeom>
            <a:avLst/>
            <a:gdLst>
              <a:gd name="T0" fmla="*/ 1543680969 w 94"/>
              <a:gd name="T1" fmla="*/ 0 h 71"/>
              <a:gd name="T2" fmla="*/ 0 w 94"/>
              <a:gd name="T3" fmla="*/ 2147483647 h 71"/>
              <a:gd name="T4" fmla="*/ 2147483647 w 94"/>
              <a:gd name="T5" fmla="*/ 2147483647 h 71"/>
              <a:gd name="T6" fmla="*/ 2147483647 w 94"/>
              <a:gd name="T7" fmla="*/ 0 h 71"/>
              <a:gd name="T8" fmla="*/ 2147483647 w 94"/>
              <a:gd name="T9" fmla="*/ 1077298493 h 71"/>
              <a:gd name="T10" fmla="*/ 2147483647 w 94"/>
              <a:gd name="T11" fmla="*/ 897747294 h 71"/>
              <a:gd name="T12" fmla="*/ 1543680969 w 9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4"/>
              <a:gd name="T22" fmla="*/ 0 h 71"/>
              <a:gd name="T23" fmla="*/ 94 w 9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4" h="71">
                <a:moveTo>
                  <a:pt x="22" y="0"/>
                </a:moveTo>
                <a:lnTo>
                  <a:pt x="0" y="71"/>
                </a:lnTo>
                <a:lnTo>
                  <a:pt x="72" y="56"/>
                </a:lnTo>
                <a:lnTo>
                  <a:pt x="94" y="0"/>
                </a:lnTo>
                <a:lnTo>
                  <a:pt x="73" y="18"/>
                </a:lnTo>
                <a:lnTo>
                  <a:pt x="34" y="15"/>
                </a:lnTo>
                <a:lnTo>
                  <a:pt x="22" y="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6584398" y="1511410"/>
            <a:ext cx="904108" cy="749979"/>
          </a:xfrm>
          <a:custGeom>
            <a:avLst/>
            <a:gdLst>
              <a:gd name="T0" fmla="*/ 0 w 91"/>
              <a:gd name="T1" fmla="*/ 2147483647 h 82"/>
              <a:gd name="T2" fmla="*/ 2147483647 w 91"/>
              <a:gd name="T3" fmla="*/ 2147483647 h 82"/>
              <a:gd name="T4" fmla="*/ 2147483647 w 91"/>
              <a:gd name="T5" fmla="*/ 2147483647 h 82"/>
              <a:gd name="T6" fmla="*/ 2147483647 w 91"/>
              <a:gd name="T7" fmla="*/ 2147483647 h 82"/>
              <a:gd name="T8" fmla="*/ 2147483647 w 91"/>
              <a:gd name="T9" fmla="*/ 1670719343 h 82"/>
              <a:gd name="T10" fmla="*/ 2147483647 w 91"/>
              <a:gd name="T11" fmla="*/ 2147483647 h 82"/>
              <a:gd name="T12" fmla="*/ 2147483647 w 91"/>
              <a:gd name="T13" fmla="*/ 1551382833 h 82"/>
              <a:gd name="T14" fmla="*/ 2147483647 w 91"/>
              <a:gd name="T15" fmla="*/ 0 h 82"/>
              <a:gd name="T16" fmla="*/ 2147483647 w 91"/>
              <a:gd name="T17" fmla="*/ 1849727970 h 82"/>
              <a:gd name="T18" fmla="*/ 1549015950 w 91"/>
              <a:gd name="T19" fmla="*/ 1491718441 h 82"/>
              <a:gd name="T20" fmla="*/ 0 w 91"/>
              <a:gd name="T21" fmla="*/ 2147483647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82"/>
              <a:gd name="T35" fmla="*/ 91 w 91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82">
                <a:moveTo>
                  <a:pt x="0" y="81"/>
                </a:moveTo>
                <a:lnTo>
                  <a:pt x="32" y="82"/>
                </a:lnTo>
                <a:lnTo>
                  <a:pt x="50" y="45"/>
                </a:lnTo>
                <a:lnTo>
                  <a:pt x="62" y="41"/>
                </a:lnTo>
                <a:lnTo>
                  <a:pt x="70" y="28"/>
                </a:lnTo>
                <a:lnTo>
                  <a:pt x="86" y="36"/>
                </a:lnTo>
                <a:lnTo>
                  <a:pt x="91" y="26"/>
                </a:lnTo>
                <a:lnTo>
                  <a:pt x="67" y="0"/>
                </a:lnTo>
                <a:lnTo>
                  <a:pt x="45" y="31"/>
                </a:lnTo>
                <a:lnTo>
                  <a:pt x="22" y="25"/>
                </a:lnTo>
                <a:lnTo>
                  <a:pt x="0" y="81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7270464" y="1875885"/>
            <a:ext cx="515022" cy="496226"/>
          </a:xfrm>
          <a:custGeom>
            <a:avLst/>
            <a:gdLst>
              <a:gd name="T0" fmla="*/ 0 w 52"/>
              <a:gd name="T1" fmla="*/ 1807042758 h 54"/>
              <a:gd name="T2" fmla="*/ 1679321396 w 52"/>
              <a:gd name="T3" fmla="*/ 2147483647 h 54"/>
              <a:gd name="T4" fmla="*/ 2147483647 w 52"/>
              <a:gd name="T5" fmla="*/ 2147483647 h 54"/>
              <a:gd name="T6" fmla="*/ 2147483647 w 52"/>
              <a:gd name="T7" fmla="*/ 0 h 54"/>
              <a:gd name="T8" fmla="*/ 1959202632 w 52"/>
              <a:gd name="T9" fmla="*/ 1686574825 h 54"/>
              <a:gd name="T10" fmla="*/ 0 w 52"/>
              <a:gd name="T11" fmla="*/ 1807042758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54"/>
              <a:gd name="T20" fmla="*/ 52 w 5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54">
                <a:moveTo>
                  <a:pt x="0" y="30"/>
                </a:moveTo>
                <a:lnTo>
                  <a:pt x="24" y="54"/>
                </a:lnTo>
                <a:lnTo>
                  <a:pt x="52" y="40"/>
                </a:lnTo>
                <a:lnTo>
                  <a:pt x="45" y="0"/>
                </a:lnTo>
                <a:lnTo>
                  <a:pt x="28" y="28"/>
                </a:lnTo>
                <a:lnTo>
                  <a:pt x="0" y="3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5870129" y="2251989"/>
            <a:ext cx="714265" cy="201123"/>
          </a:xfrm>
          <a:custGeom>
            <a:avLst/>
            <a:gdLst>
              <a:gd name="T0" fmla="*/ 0 w 72"/>
              <a:gd name="T1" fmla="*/ 894220532 h 22"/>
              <a:gd name="T2" fmla="*/ 2147483647 w 72"/>
              <a:gd name="T3" fmla="*/ 0 h 22"/>
              <a:gd name="T4" fmla="*/ 2147483647 w 72"/>
              <a:gd name="T5" fmla="*/ 357685148 h 22"/>
              <a:gd name="T6" fmla="*/ 0 w 72"/>
              <a:gd name="T7" fmla="*/ 1311519972 h 22"/>
              <a:gd name="T8" fmla="*/ 0 w 72"/>
              <a:gd name="T9" fmla="*/ 894220532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2"/>
              <a:gd name="T17" fmla="*/ 72 w 7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2">
                <a:moveTo>
                  <a:pt x="0" y="15"/>
                </a:moveTo>
                <a:lnTo>
                  <a:pt x="72" y="0"/>
                </a:lnTo>
                <a:lnTo>
                  <a:pt x="72" y="6"/>
                </a:lnTo>
                <a:lnTo>
                  <a:pt x="0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8" name="Freeform 24"/>
          <p:cNvSpPr>
            <a:spLocks/>
          </p:cNvSpPr>
          <p:nvPr/>
        </p:nvSpPr>
        <p:spPr bwMode="auto">
          <a:xfrm>
            <a:off x="6584570" y="2251814"/>
            <a:ext cx="317659" cy="54510"/>
          </a:xfrm>
          <a:custGeom>
            <a:avLst/>
            <a:gdLst>
              <a:gd name="T0" fmla="*/ 0 w 32"/>
              <a:gd name="T1" fmla="*/ 0 h 6"/>
              <a:gd name="T2" fmla="*/ 0 w 32"/>
              <a:gd name="T3" fmla="*/ 353249582 h 6"/>
              <a:gd name="T4" fmla="*/ 2147483647 w 32"/>
              <a:gd name="T5" fmla="*/ 58874925 h 6"/>
              <a:gd name="T6" fmla="*/ 0 w 32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6"/>
              <a:gd name="T14" fmla="*/ 32 w 3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6">
                <a:moveTo>
                  <a:pt x="0" y="0"/>
                </a:moveTo>
                <a:lnTo>
                  <a:pt x="0" y="6"/>
                </a:lnTo>
                <a:lnTo>
                  <a:pt x="32" y="1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6902053" y="1922877"/>
            <a:ext cx="218039" cy="338336"/>
          </a:xfrm>
          <a:custGeom>
            <a:avLst/>
            <a:gdLst>
              <a:gd name="T0" fmla="*/ 0 w 22"/>
              <a:gd name="T1" fmla="*/ 2147483647 h 37"/>
              <a:gd name="T2" fmla="*/ 1261159731 w 22"/>
              <a:gd name="T3" fmla="*/ 0 h 37"/>
              <a:gd name="T4" fmla="*/ 1541419193 w 22"/>
              <a:gd name="T5" fmla="*/ 238578043 h 37"/>
              <a:gd name="T6" fmla="*/ 0 w 22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37"/>
              <a:gd name="T14" fmla="*/ 22 w 22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37">
                <a:moveTo>
                  <a:pt x="0" y="37"/>
                </a:moveTo>
                <a:lnTo>
                  <a:pt x="18" y="0"/>
                </a:lnTo>
                <a:lnTo>
                  <a:pt x="22" y="4"/>
                </a:lnTo>
                <a:lnTo>
                  <a:pt x="0" y="37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7080796" y="1885284"/>
            <a:ext cx="159769" cy="73306"/>
          </a:xfrm>
          <a:custGeom>
            <a:avLst/>
            <a:gdLst>
              <a:gd name="T0" fmla="*/ 284497793 w 16"/>
              <a:gd name="T1" fmla="*/ 479136860 h 8"/>
              <a:gd name="T2" fmla="*/ 1137999608 w 16"/>
              <a:gd name="T3" fmla="*/ 239568430 h 8"/>
              <a:gd name="T4" fmla="*/ 853501682 w 16"/>
              <a:gd name="T5" fmla="*/ 0 h 8"/>
              <a:gd name="T6" fmla="*/ 0 w 16"/>
              <a:gd name="T7" fmla="*/ 239568430 h 8"/>
              <a:gd name="T8" fmla="*/ 284497793 w 16"/>
              <a:gd name="T9" fmla="*/ 47913686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"/>
              <a:gd name="T17" fmla="*/ 16 w 1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">
                <a:moveTo>
                  <a:pt x="4" y="8"/>
                </a:moveTo>
                <a:lnTo>
                  <a:pt x="16" y="4"/>
                </a:lnTo>
                <a:lnTo>
                  <a:pt x="12" y="0"/>
                </a:lnTo>
                <a:lnTo>
                  <a:pt x="0" y="4"/>
                </a:lnTo>
                <a:lnTo>
                  <a:pt x="4" y="8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7200917" y="1767041"/>
            <a:ext cx="118417" cy="156011"/>
          </a:xfrm>
          <a:custGeom>
            <a:avLst/>
            <a:gdLst>
              <a:gd name="T0" fmla="*/ 277841712 w 12"/>
              <a:gd name="T1" fmla="*/ 1021264036 h 17"/>
              <a:gd name="T2" fmla="*/ 0 w 12"/>
              <a:gd name="T3" fmla="*/ 780966943 h 17"/>
              <a:gd name="T4" fmla="*/ 555691759 w 12"/>
              <a:gd name="T5" fmla="*/ 0 h 17"/>
              <a:gd name="T6" fmla="*/ 833533341 w 12"/>
              <a:gd name="T7" fmla="*/ 360449272 h 17"/>
              <a:gd name="T8" fmla="*/ 277841712 w 12"/>
              <a:gd name="T9" fmla="*/ 102126403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7"/>
              <a:gd name="T17" fmla="*/ 12 w 1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7">
                <a:moveTo>
                  <a:pt x="4" y="17"/>
                </a:moveTo>
                <a:lnTo>
                  <a:pt x="0" y="13"/>
                </a:lnTo>
                <a:lnTo>
                  <a:pt x="8" y="0"/>
                </a:lnTo>
                <a:lnTo>
                  <a:pt x="12" y="6"/>
                </a:lnTo>
                <a:lnTo>
                  <a:pt x="4" y="17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7279865" y="1767042"/>
            <a:ext cx="169168" cy="109019"/>
          </a:xfrm>
          <a:custGeom>
            <a:avLst/>
            <a:gdLst>
              <a:gd name="T0" fmla="*/ 0 w 17"/>
              <a:gd name="T1" fmla="*/ 0 h 12"/>
              <a:gd name="T2" fmla="*/ 1130149672 w 17"/>
              <a:gd name="T3" fmla="*/ 470986614 h 12"/>
              <a:gd name="T4" fmla="*/ 1200780317 w 17"/>
              <a:gd name="T5" fmla="*/ 706483817 h 12"/>
              <a:gd name="T6" fmla="*/ 282539519 w 17"/>
              <a:gd name="T7" fmla="*/ 353245745 h 12"/>
              <a:gd name="T8" fmla="*/ 0 w 17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2"/>
              <a:gd name="T17" fmla="*/ 17 w 1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2">
                <a:moveTo>
                  <a:pt x="0" y="0"/>
                </a:moveTo>
                <a:lnTo>
                  <a:pt x="16" y="8"/>
                </a:lnTo>
                <a:lnTo>
                  <a:pt x="17" y="12"/>
                </a:lnTo>
                <a:lnTo>
                  <a:pt x="4" y="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7437754" y="1748069"/>
            <a:ext cx="69546" cy="127816"/>
          </a:xfrm>
          <a:custGeom>
            <a:avLst/>
            <a:gdLst>
              <a:gd name="T0" fmla="*/ 492862164 w 7"/>
              <a:gd name="T1" fmla="*/ 178364254 h 14"/>
              <a:gd name="T2" fmla="*/ 352044440 w 7"/>
              <a:gd name="T3" fmla="*/ 0 h 14"/>
              <a:gd name="T4" fmla="*/ 0 w 7"/>
              <a:gd name="T5" fmla="*/ 594550125 h 14"/>
              <a:gd name="T6" fmla="*/ 70408895 w 7"/>
              <a:gd name="T7" fmla="*/ 832371621 h 14"/>
              <a:gd name="T8" fmla="*/ 492862164 w 7"/>
              <a:gd name="T9" fmla="*/ 178364254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4"/>
              <a:gd name="T17" fmla="*/ 7 w 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4">
                <a:moveTo>
                  <a:pt x="7" y="3"/>
                </a:moveTo>
                <a:lnTo>
                  <a:pt x="5" y="0"/>
                </a:lnTo>
                <a:lnTo>
                  <a:pt x="0" y="10"/>
                </a:lnTo>
                <a:lnTo>
                  <a:pt x="1" y="14"/>
                </a:lnTo>
                <a:lnTo>
                  <a:pt x="7" y="3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4" name="Freeform 30"/>
          <p:cNvSpPr>
            <a:spLocks/>
          </p:cNvSpPr>
          <p:nvPr/>
        </p:nvSpPr>
        <p:spPr bwMode="auto">
          <a:xfrm>
            <a:off x="7270639" y="2152195"/>
            <a:ext cx="236835" cy="274428"/>
          </a:xfrm>
          <a:custGeom>
            <a:avLst/>
            <a:gdLst>
              <a:gd name="T0" fmla="*/ 0 w 24"/>
              <a:gd name="T1" fmla="*/ 0 h 30"/>
              <a:gd name="T2" fmla="*/ 1667083350 w 24"/>
              <a:gd name="T3" fmla="*/ 1432524135 h 30"/>
              <a:gd name="T4" fmla="*/ 1667083350 w 24"/>
              <a:gd name="T5" fmla="*/ 1790655048 h 30"/>
              <a:gd name="T6" fmla="*/ 0 w 24"/>
              <a:gd name="T7" fmla="*/ 358131034 h 30"/>
              <a:gd name="T8" fmla="*/ 0 w 24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0"/>
                </a:moveTo>
                <a:lnTo>
                  <a:pt x="24" y="24"/>
                </a:lnTo>
                <a:lnTo>
                  <a:pt x="24" y="3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7507301" y="2242592"/>
            <a:ext cx="278187" cy="184205"/>
          </a:xfrm>
          <a:custGeom>
            <a:avLst/>
            <a:gdLst>
              <a:gd name="T0" fmla="*/ 0 w 28"/>
              <a:gd name="T1" fmla="*/ 847121352 h 20"/>
              <a:gd name="T2" fmla="*/ 0 w 28"/>
              <a:gd name="T3" fmla="*/ 1210179056 h 20"/>
              <a:gd name="T4" fmla="*/ 1971482219 w 28"/>
              <a:gd name="T5" fmla="*/ 363049803 h 20"/>
              <a:gd name="T6" fmla="*/ 1971482219 w 28"/>
              <a:gd name="T7" fmla="*/ 0 h 20"/>
              <a:gd name="T8" fmla="*/ 0 w 28"/>
              <a:gd name="T9" fmla="*/ 84712135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0"/>
              <a:gd name="T17" fmla="*/ 28 w 28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0">
                <a:moveTo>
                  <a:pt x="0" y="14"/>
                </a:moveTo>
                <a:lnTo>
                  <a:pt x="0" y="20"/>
                </a:lnTo>
                <a:lnTo>
                  <a:pt x="28" y="6"/>
                </a:lnTo>
                <a:lnTo>
                  <a:pt x="28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2642782" y="1967988"/>
            <a:ext cx="902229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5169023" y="1968164"/>
            <a:ext cx="590208" cy="3759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7390937" y="5400220"/>
            <a:ext cx="109019" cy="63908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8232841" y="4996094"/>
            <a:ext cx="189845" cy="172927"/>
          </a:xfrm>
          <a:custGeom>
            <a:avLst/>
            <a:gdLst>
              <a:gd name="T0" fmla="*/ 0 w 19"/>
              <a:gd name="T1" fmla="*/ 709049645 h 19"/>
              <a:gd name="T2" fmla="*/ 0 w 19"/>
              <a:gd name="T3" fmla="*/ 1122663319 h 19"/>
              <a:gd name="T4" fmla="*/ 1353067050 w 19"/>
              <a:gd name="T5" fmla="*/ 177266255 h 19"/>
              <a:gd name="T6" fmla="*/ 996998425 w 19"/>
              <a:gd name="T7" fmla="*/ 0 h 19"/>
              <a:gd name="T8" fmla="*/ 0 w 19"/>
              <a:gd name="T9" fmla="*/ 709049645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9"/>
              <a:gd name="T17" fmla="*/ 19 w 19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9">
                <a:moveTo>
                  <a:pt x="0" y="12"/>
                </a:moveTo>
                <a:lnTo>
                  <a:pt x="0" y="19"/>
                </a:lnTo>
                <a:lnTo>
                  <a:pt x="19" y="3"/>
                </a:lnTo>
                <a:lnTo>
                  <a:pt x="14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0" name="Freeform 36"/>
          <p:cNvSpPr>
            <a:spLocks/>
          </p:cNvSpPr>
          <p:nvPr/>
        </p:nvSpPr>
        <p:spPr bwMode="auto">
          <a:xfrm>
            <a:off x="7691679" y="4815649"/>
            <a:ext cx="336457" cy="146612"/>
          </a:xfrm>
          <a:custGeom>
            <a:avLst/>
            <a:gdLst>
              <a:gd name="T0" fmla="*/ 0 w 34"/>
              <a:gd name="T1" fmla="*/ 778611471 h 16"/>
              <a:gd name="T2" fmla="*/ 349261374 w 34"/>
              <a:gd name="T3" fmla="*/ 958289199 h 16"/>
              <a:gd name="T4" fmla="*/ 2147483647 w 34"/>
              <a:gd name="T5" fmla="*/ 239570365 h 16"/>
              <a:gd name="T6" fmla="*/ 2095551268 w 34"/>
              <a:gd name="T7" fmla="*/ 0 h 16"/>
              <a:gd name="T8" fmla="*/ 0 w 34"/>
              <a:gd name="T9" fmla="*/ 778611471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6"/>
              <a:gd name="T17" fmla="*/ 34 w 34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6">
                <a:moveTo>
                  <a:pt x="0" y="13"/>
                </a:moveTo>
                <a:lnTo>
                  <a:pt x="5" y="16"/>
                </a:lnTo>
                <a:lnTo>
                  <a:pt x="34" y="4"/>
                </a:lnTo>
                <a:lnTo>
                  <a:pt x="30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1" name="Freeform 37"/>
          <p:cNvSpPr>
            <a:spLocks/>
          </p:cNvSpPr>
          <p:nvPr/>
        </p:nvSpPr>
        <p:spPr bwMode="auto">
          <a:xfrm>
            <a:off x="8683960" y="4996094"/>
            <a:ext cx="148492" cy="174808"/>
          </a:xfrm>
          <a:custGeom>
            <a:avLst/>
            <a:gdLst>
              <a:gd name="T0" fmla="*/ 0 w 15"/>
              <a:gd name="T1" fmla="*/ 784929010 h 19"/>
              <a:gd name="T2" fmla="*/ 0 w 15"/>
              <a:gd name="T3" fmla="*/ 1147209448 h 19"/>
              <a:gd name="T4" fmla="*/ 1048561366 w 15"/>
              <a:gd name="T5" fmla="*/ 362280317 h 19"/>
              <a:gd name="T6" fmla="*/ 1048561366 w 15"/>
              <a:gd name="T7" fmla="*/ 0 h 19"/>
              <a:gd name="T8" fmla="*/ 0 w 15"/>
              <a:gd name="T9" fmla="*/ 78492901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9"/>
              <a:gd name="T17" fmla="*/ 15 w 1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9">
                <a:moveTo>
                  <a:pt x="0" y="13"/>
                </a:moveTo>
                <a:lnTo>
                  <a:pt x="0" y="19"/>
                </a:lnTo>
                <a:lnTo>
                  <a:pt x="15" y="6"/>
                </a:lnTo>
                <a:lnTo>
                  <a:pt x="15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7907665" y="5400220"/>
            <a:ext cx="169168" cy="63908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3" name="Freeform 39"/>
          <p:cNvSpPr>
            <a:spLocks/>
          </p:cNvSpPr>
          <p:nvPr/>
        </p:nvSpPr>
        <p:spPr bwMode="auto">
          <a:xfrm>
            <a:off x="8142618" y="4725426"/>
            <a:ext cx="99622" cy="182326"/>
          </a:xfrm>
          <a:custGeom>
            <a:avLst/>
            <a:gdLst>
              <a:gd name="T0" fmla="*/ 0 w 10"/>
              <a:gd name="T1" fmla="*/ 1007774322 h 20"/>
              <a:gd name="T2" fmla="*/ 353960149 w 10"/>
              <a:gd name="T3" fmla="*/ 1185615236 h 20"/>
              <a:gd name="T4" fmla="*/ 707920297 w 10"/>
              <a:gd name="T5" fmla="*/ 177840734 h 20"/>
              <a:gd name="T6" fmla="*/ 353960149 w 10"/>
              <a:gd name="T7" fmla="*/ 0 h 20"/>
              <a:gd name="T8" fmla="*/ 0 w 10"/>
              <a:gd name="T9" fmla="*/ 100777432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20"/>
              <a:gd name="T17" fmla="*/ 10 w 10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20">
                <a:moveTo>
                  <a:pt x="0" y="17"/>
                </a:moveTo>
                <a:lnTo>
                  <a:pt x="5" y="20"/>
                </a:lnTo>
                <a:lnTo>
                  <a:pt x="10" y="3"/>
                </a:lnTo>
                <a:lnTo>
                  <a:pt x="5" y="0"/>
                </a:lnTo>
                <a:lnTo>
                  <a:pt x="0" y="17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4" name="Freeform 40"/>
          <p:cNvSpPr>
            <a:spLocks/>
          </p:cNvSpPr>
          <p:nvPr/>
        </p:nvSpPr>
        <p:spPr bwMode="auto">
          <a:xfrm>
            <a:off x="8593733" y="4996096"/>
            <a:ext cx="118418" cy="274428"/>
          </a:xfrm>
          <a:custGeom>
            <a:avLst/>
            <a:gdLst>
              <a:gd name="T0" fmla="*/ 277852825 w 12"/>
              <a:gd name="T1" fmla="*/ 119379576 h 30"/>
              <a:gd name="T2" fmla="*/ 0 w 12"/>
              <a:gd name="T3" fmla="*/ 0 h 30"/>
              <a:gd name="T4" fmla="*/ 833550010 w 12"/>
              <a:gd name="T5" fmla="*/ 1790655048 h 30"/>
              <a:gd name="T6" fmla="*/ 277852825 w 12"/>
              <a:gd name="T7" fmla="*/ 119379576 h 30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30"/>
              <a:gd name="T14" fmla="*/ 12 w 12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30">
                <a:moveTo>
                  <a:pt x="4" y="2"/>
                </a:moveTo>
                <a:lnTo>
                  <a:pt x="0" y="0"/>
                </a:lnTo>
                <a:lnTo>
                  <a:pt x="12" y="30"/>
                </a:lnTo>
                <a:lnTo>
                  <a:pt x="4" y="2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5" name="Freeform 41"/>
          <p:cNvSpPr>
            <a:spLocks/>
          </p:cNvSpPr>
          <p:nvPr/>
        </p:nvSpPr>
        <p:spPr bwMode="auto">
          <a:xfrm>
            <a:off x="7390763" y="5043089"/>
            <a:ext cx="874035" cy="357132"/>
          </a:xfrm>
          <a:custGeom>
            <a:avLst/>
            <a:gdLst>
              <a:gd name="T0" fmla="*/ 0 w 88"/>
              <a:gd name="T1" fmla="*/ 2147483647 h 39"/>
              <a:gd name="T2" fmla="*/ 2147483647 w 88"/>
              <a:gd name="T3" fmla="*/ 0 h 39"/>
              <a:gd name="T4" fmla="*/ 2147483647 w 88"/>
              <a:gd name="T5" fmla="*/ 777589187 h 39"/>
              <a:gd name="T6" fmla="*/ 2147483647 w 88"/>
              <a:gd name="T7" fmla="*/ 239258198 h 39"/>
              <a:gd name="T8" fmla="*/ 2147483647 w 88"/>
              <a:gd name="T9" fmla="*/ 777589187 h 39"/>
              <a:gd name="T10" fmla="*/ 2147483647 w 88"/>
              <a:gd name="T11" fmla="*/ 2147483647 h 39"/>
              <a:gd name="T12" fmla="*/ 2147483647 w 88"/>
              <a:gd name="T13" fmla="*/ 2147483647 h 39"/>
              <a:gd name="T14" fmla="*/ 2147483647 w 88"/>
              <a:gd name="T15" fmla="*/ 2093501933 h 39"/>
              <a:gd name="T16" fmla="*/ 2147483647 w 88"/>
              <a:gd name="T17" fmla="*/ 1674799710 h 39"/>
              <a:gd name="T18" fmla="*/ 2147483647 w 88"/>
              <a:gd name="T19" fmla="*/ 2093501933 h 39"/>
              <a:gd name="T20" fmla="*/ 2147483647 w 88"/>
              <a:gd name="T21" fmla="*/ 1614985175 h 39"/>
              <a:gd name="T22" fmla="*/ 1829540128 w 88"/>
              <a:gd name="T23" fmla="*/ 1973872381 h 39"/>
              <a:gd name="T24" fmla="*/ 1548072497 w 88"/>
              <a:gd name="T25" fmla="*/ 1614985175 h 39"/>
              <a:gd name="T26" fmla="*/ 985136972 w 88"/>
              <a:gd name="T27" fmla="*/ 1914057847 h 39"/>
              <a:gd name="T28" fmla="*/ 774040443 w 88"/>
              <a:gd name="T29" fmla="*/ 2147483647 h 39"/>
              <a:gd name="T30" fmla="*/ 0 w 88"/>
              <a:gd name="T31" fmla="*/ 2147483647 h 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8"/>
              <a:gd name="T49" fmla="*/ 0 h 39"/>
              <a:gd name="T50" fmla="*/ 88 w 88"/>
              <a:gd name="T51" fmla="*/ 39 h 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8" h="39">
                <a:moveTo>
                  <a:pt x="0" y="39"/>
                </a:moveTo>
                <a:lnTo>
                  <a:pt x="37" y="0"/>
                </a:lnTo>
                <a:lnTo>
                  <a:pt x="63" y="13"/>
                </a:lnTo>
                <a:lnTo>
                  <a:pt x="73" y="4"/>
                </a:lnTo>
                <a:lnTo>
                  <a:pt x="88" y="13"/>
                </a:lnTo>
                <a:lnTo>
                  <a:pt x="69" y="39"/>
                </a:lnTo>
                <a:lnTo>
                  <a:pt x="52" y="39"/>
                </a:lnTo>
                <a:lnTo>
                  <a:pt x="54" y="35"/>
                </a:lnTo>
                <a:lnTo>
                  <a:pt x="47" y="28"/>
                </a:lnTo>
                <a:lnTo>
                  <a:pt x="39" y="35"/>
                </a:lnTo>
                <a:lnTo>
                  <a:pt x="35" y="27"/>
                </a:lnTo>
                <a:lnTo>
                  <a:pt x="26" y="33"/>
                </a:lnTo>
                <a:lnTo>
                  <a:pt x="22" y="27"/>
                </a:lnTo>
                <a:lnTo>
                  <a:pt x="14" y="32"/>
                </a:lnTo>
                <a:lnTo>
                  <a:pt x="11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6" name="Freeform 42"/>
          <p:cNvSpPr>
            <a:spLocks/>
          </p:cNvSpPr>
          <p:nvPr/>
        </p:nvSpPr>
        <p:spPr bwMode="auto">
          <a:xfrm>
            <a:off x="8142618" y="5266766"/>
            <a:ext cx="375929" cy="193604"/>
          </a:xfrm>
          <a:custGeom>
            <a:avLst/>
            <a:gdLst>
              <a:gd name="T0" fmla="*/ 558482537 w 38"/>
              <a:gd name="T1" fmla="*/ 545642926 h 21"/>
              <a:gd name="T2" fmla="*/ 1605639154 w 38"/>
              <a:gd name="T3" fmla="*/ 909404715 h 21"/>
              <a:gd name="T4" fmla="*/ 2094313234 w 38"/>
              <a:gd name="T5" fmla="*/ 0 h 21"/>
              <a:gd name="T6" fmla="*/ 2147483647 w 38"/>
              <a:gd name="T7" fmla="*/ 485018435 h 21"/>
              <a:gd name="T8" fmla="*/ 1605639154 w 38"/>
              <a:gd name="T9" fmla="*/ 1273166746 h 21"/>
              <a:gd name="T10" fmla="*/ 0 w 38"/>
              <a:gd name="T11" fmla="*/ 1030661483 h 21"/>
              <a:gd name="T12" fmla="*/ 558482537 w 38"/>
              <a:gd name="T13" fmla="*/ 545642926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21"/>
              <a:gd name="T23" fmla="*/ 38 w 38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21">
                <a:moveTo>
                  <a:pt x="8" y="9"/>
                </a:moveTo>
                <a:lnTo>
                  <a:pt x="23" y="15"/>
                </a:lnTo>
                <a:lnTo>
                  <a:pt x="30" y="0"/>
                </a:lnTo>
                <a:lnTo>
                  <a:pt x="38" y="8"/>
                </a:lnTo>
                <a:lnTo>
                  <a:pt x="23" y="21"/>
                </a:lnTo>
                <a:lnTo>
                  <a:pt x="0" y="17"/>
                </a:lnTo>
                <a:lnTo>
                  <a:pt x="8" y="9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7" name="Freeform 43"/>
          <p:cNvSpPr>
            <a:spLocks/>
          </p:cNvSpPr>
          <p:nvPr/>
        </p:nvSpPr>
        <p:spPr bwMode="auto">
          <a:xfrm>
            <a:off x="7441512" y="5291375"/>
            <a:ext cx="484948" cy="392845"/>
          </a:xfrm>
          <a:custGeom>
            <a:avLst/>
            <a:gdLst>
              <a:gd name="T0" fmla="*/ 0 w 49"/>
              <a:gd name="T1" fmla="*/ 1547940607 h 43"/>
              <a:gd name="T2" fmla="*/ 419204192 w 49"/>
              <a:gd name="T3" fmla="*/ 714437706 h 43"/>
              <a:gd name="T4" fmla="*/ 628806353 w 49"/>
              <a:gd name="T5" fmla="*/ 297682398 h 43"/>
              <a:gd name="T6" fmla="*/ 1187742577 w 49"/>
              <a:gd name="T7" fmla="*/ 0 h 43"/>
              <a:gd name="T8" fmla="*/ 1467214737 w 49"/>
              <a:gd name="T9" fmla="*/ 357218853 h 43"/>
              <a:gd name="T10" fmla="*/ 2096020829 w 49"/>
              <a:gd name="T11" fmla="*/ 0 h 43"/>
              <a:gd name="T12" fmla="*/ 2147483647 w 49"/>
              <a:gd name="T13" fmla="*/ 476291764 h 43"/>
              <a:gd name="T14" fmla="*/ 2147483647 w 49"/>
              <a:gd name="T15" fmla="*/ 59536471 h 43"/>
              <a:gd name="T16" fmla="*/ 2147483647 w 49"/>
              <a:gd name="T17" fmla="*/ 476291764 h 43"/>
              <a:gd name="T18" fmla="*/ 2147483647 w 49"/>
              <a:gd name="T19" fmla="*/ 714437706 h 43"/>
              <a:gd name="T20" fmla="*/ 2147483647 w 49"/>
              <a:gd name="T21" fmla="*/ 2147483647 h 43"/>
              <a:gd name="T22" fmla="*/ 1327482836 w 49"/>
              <a:gd name="T23" fmla="*/ 1607477063 h 43"/>
              <a:gd name="T24" fmla="*/ 0 w 49"/>
              <a:gd name="T25" fmla="*/ 154794060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"/>
              <a:gd name="T40" fmla="*/ 0 h 43"/>
              <a:gd name="T41" fmla="*/ 49 w 49"/>
              <a:gd name="T42" fmla="*/ 43 h 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" h="43">
                <a:moveTo>
                  <a:pt x="0" y="26"/>
                </a:moveTo>
                <a:lnTo>
                  <a:pt x="6" y="12"/>
                </a:lnTo>
                <a:lnTo>
                  <a:pt x="9" y="5"/>
                </a:lnTo>
                <a:lnTo>
                  <a:pt x="17" y="0"/>
                </a:lnTo>
                <a:lnTo>
                  <a:pt x="21" y="6"/>
                </a:lnTo>
                <a:lnTo>
                  <a:pt x="30" y="0"/>
                </a:lnTo>
                <a:lnTo>
                  <a:pt x="34" y="8"/>
                </a:lnTo>
                <a:lnTo>
                  <a:pt x="42" y="1"/>
                </a:lnTo>
                <a:lnTo>
                  <a:pt x="49" y="8"/>
                </a:lnTo>
                <a:lnTo>
                  <a:pt x="47" y="12"/>
                </a:lnTo>
                <a:lnTo>
                  <a:pt x="31" y="43"/>
                </a:lnTo>
                <a:lnTo>
                  <a:pt x="19" y="27"/>
                </a:lnTo>
                <a:lnTo>
                  <a:pt x="0" y="26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8" name="Freeform 44"/>
          <p:cNvSpPr>
            <a:spLocks/>
          </p:cNvSpPr>
          <p:nvPr/>
        </p:nvSpPr>
        <p:spPr bwMode="auto">
          <a:xfrm>
            <a:off x="5424653" y="6176511"/>
            <a:ext cx="941702" cy="640959"/>
          </a:xfrm>
          <a:custGeom>
            <a:avLst/>
            <a:gdLst>
              <a:gd name="T0" fmla="*/ 2147483647 w 95"/>
              <a:gd name="T1" fmla="*/ 2147483647 h 70"/>
              <a:gd name="T2" fmla="*/ 2147483647 w 95"/>
              <a:gd name="T3" fmla="*/ 0 h 70"/>
              <a:gd name="T4" fmla="*/ 1892427153 w 95"/>
              <a:gd name="T5" fmla="*/ 0 h 70"/>
              <a:gd name="T6" fmla="*/ 0 w 95"/>
              <a:gd name="T7" fmla="*/ 2147483647 h 70"/>
              <a:gd name="T8" fmla="*/ 2147483647 w 95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70"/>
              <a:gd name="T17" fmla="*/ 95 w 9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70">
                <a:moveTo>
                  <a:pt x="68" y="70"/>
                </a:moveTo>
                <a:lnTo>
                  <a:pt x="95" y="0"/>
                </a:lnTo>
                <a:lnTo>
                  <a:pt x="27" y="0"/>
                </a:lnTo>
                <a:lnTo>
                  <a:pt x="0" y="70"/>
                </a:lnTo>
                <a:lnTo>
                  <a:pt x="68" y="7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09" name="Freeform 45"/>
          <p:cNvSpPr>
            <a:spLocks/>
          </p:cNvSpPr>
          <p:nvPr/>
        </p:nvSpPr>
        <p:spPr bwMode="auto">
          <a:xfrm>
            <a:off x="6095688" y="5864490"/>
            <a:ext cx="951100" cy="934184"/>
          </a:xfrm>
          <a:custGeom>
            <a:avLst/>
            <a:gdLst>
              <a:gd name="T0" fmla="*/ 2147483647 w 96"/>
              <a:gd name="T1" fmla="*/ 2147483647 h 102"/>
              <a:gd name="T2" fmla="*/ 2147483647 w 96"/>
              <a:gd name="T3" fmla="*/ 1914657202 h 102"/>
              <a:gd name="T4" fmla="*/ 2147483647 w 96"/>
              <a:gd name="T5" fmla="*/ 0 h 102"/>
              <a:gd name="T6" fmla="*/ 1890382123 w 96"/>
              <a:gd name="T7" fmla="*/ 1914657202 h 102"/>
              <a:gd name="T8" fmla="*/ 0 w 96"/>
              <a:gd name="T9" fmla="*/ 2147483647 h 102"/>
              <a:gd name="T10" fmla="*/ 2147483647 w 96"/>
              <a:gd name="T11" fmla="*/ 2147483647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102"/>
              <a:gd name="T20" fmla="*/ 96 w 96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102">
                <a:moveTo>
                  <a:pt x="69" y="102"/>
                </a:moveTo>
                <a:lnTo>
                  <a:pt x="96" y="32"/>
                </a:lnTo>
                <a:lnTo>
                  <a:pt x="75" y="0"/>
                </a:lnTo>
                <a:lnTo>
                  <a:pt x="27" y="32"/>
                </a:lnTo>
                <a:lnTo>
                  <a:pt x="0" y="102"/>
                </a:lnTo>
                <a:lnTo>
                  <a:pt x="69" y="102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5421069" y="6798674"/>
            <a:ext cx="674793" cy="63908"/>
          </a:xfrm>
          <a:prstGeom prst="rect">
            <a:avLst/>
          </a:prstGeom>
          <a:solidFill>
            <a:srgbClr val="FF66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095687" y="6798674"/>
            <a:ext cx="684190" cy="63908"/>
          </a:xfrm>
          <a:prstGeom prst="rect">
            <a:avLst/>
          </a:prstGeom>
          <a:solidFill>
            <a:srgbClr val="FF66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2" name="Freeform 48"/>
          <p:cNvSpPr>
            <a:spLocks/>
          </p:cNvSpPr>
          <p:nvPr/>
        </p:nvSpPr>
        <p:spPr bwMode="auto">
          <a:xfrm>
            <a:off x="6780053" y="6157890"/>
            <a:ext cx="266909" cy="704867"/>
          </a:xfrm>
          <a:custGeom>
            <a:avLst/>
            <a:gdLst>
              <a:gd name="T0" fmla="*/ 1882090013 w 27"/>
              <a:gd name="T1" fmla="*/ 0 h 77"/>
              <a:gd name="T2" fmla="*/ 1882090013 w 27"/>
              <a:gd name="T3" fmla="*/ 478190897 h 77"/>
              <a:gd name="T4" fmla="*/ 0 w 27"/>
              <a:gd name="T5" fmla="*/ 2147483647 h 77"/>
              <a:gd name="T6" fmla="*/ 0 w 27"/>
              <a:gd name="T7" fmla="*/ 2147483647 h 77"/>
              <a:gd name="T8" fmla="*/ 1882090013 w 2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77"/>
              <a:gd name="T17" fmla="*/ 27 w 2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77">
                <a:moveTo>
                  <a:pt x="27" y="0"/>
                </a:moveTo>
                <a:lnTo>
                  <a:pt x="27" y="8"/>
                </a:lnTo>
                <a:lnTo>
                  <a:pt x="0" y="77"/>
                </a:lnTo>
                <a:lnTo>
                  <a:pt x="0" y="70"/>
                </a:lnTo>
                <a:lnTo>
                  <a:pt x="27" y="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3" name="Freeform 49"/>
          <p:cNvSpPr>
            <a:spLocks/>
          </p:cNvSpPr>
          <p:nvPr/>
        </p:nvSpPr>
        <p:spPr bwMode="auto">
          <a:xfrm>
            <a:off x="1911601" y="6512968"/>
            <a:ext cx="952979" cy="640958"/>
          </a:xfrm>
          <a:custGeom>
            <a:avLst/>
            <a:gdLst>
              <a:gd name="T0" fmla="*/ 2147483647 w 96"/>
              <a:gd name="T1" fmla="*/ 2147483647 h 70"/>
              <a:gd name="T2" fmla="*/ 2147483647 w 96"/>
              <a:gd name="T3" fmla="*/ 0 h 70"/>
              <a:gd name="T4" fmla="*/ 1897856133 w 96"/>
              <a:gd name="T5" fmla="*/ 0 h 70"/>
              <a:gd name="T6" fmla="*/ 0 w 96"/>
              <a:gd name="T7" fmla="*/ 2147483647 h 70"/>
              <a:gd name="T8" fmla="*/ 2147483647 w 96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70"/>
              <a:gd name="T17" fmla="*/ 96 w 96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70">
                <a:moveTo>
                  <a:pt x="69" y="70"/>
                </a:moveTo>
                <a:lnTo>
                  <a:pt x="96" y="0"/>
                </a:lnTo>
                <a:lnTo>
                  <a:pt x="27" y="0"/>
                </a:lnTo>
                <a:lnTo>
                  <a:pt x="0" y="70"/>
                </a:lnTo>
                <a:lnTo>
                  <a:pt x="69" y="7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4" name="Freeform 50"/>
          <p:cNvSpPr>
            <a:spLocks/>
          </p:cNvSpPr>
          <p:nvPr/>
        </p:nvSpPr>
        <p:spPr bwMode="auto">
          <a:xfrm>
            <a:off x="2597671" y="6208641"/>
            <a:ext cx="951100" cy="934183"/>
          </a:xfrm>
          <a:custGeom>
            <a:avLst/>
            <a:gdLst>
              <a:gd name="T0" fmla="*/ 2147483647 w 96"/>
              <a:gd name="T1" fmla="*/ 2147483647 h 102"/>
              <a:gd name="T2" fmla="*/ 2147483647 w 96"/>
              <a:gd name="T3" fmla="*/ 1914647040 h 102"/>
              <a:gd name="T4" fmla="*/ 2147483647 w 96"/>
              <a:gd name="T5" fmla="*/ 0 h 102"/>
              <a:gd name="T6" fmla="*/ 1890382123 w 96"/>
              <a:gd name="T7" fmla="*/ 1914647040 h 102"/>
              <a:gd name="T8" fmla="*/ 0 w 96"/>
              <a:gd name="T9" fmla="*/ 2147483647 h 102"/>
              <a:gd name="T10" fmla="*/ 2147483647 w 96"/>
              <a:gd name="T11" fmla="*/ 2147483647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102"/>
              <a:gd name="T20" fmla="*/ 96 w 96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102">
                <a:moveTo>
                  <a:pt x="69" y="102"/>
                </a:moveTo>
                <a:lnTo>
                  <a:pt x="96" y="32"/>
                </a:lnTo>
                <a:lnTo>
                  <a:pt x="74" y="0"/>
                </a:lnTo>
                <a:lnTo>
                  <a:pt x="27" y="32"/>
                </a:lnTo>
                <a:lnTo>
                  <a:pt x="0" y="102"/>
                </a:lnTo>
                <a:lnTo>
                  <a:pt x="69" y="102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1911600" y="7153926"/>
            <a:ext cx="686070" cy="63908"/>
          </a:xfrm>
          <a:prstGeom prst="rect">
            <a:avLst/>
          </a:prstGeom>
          <a:solidFill>
            <a:srgbClr val="FF66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2597668" y="7142652"/>
            <a:ext cx="684190" cy="63908"/>
          </a:xfrm>
          <a:prstGeom prst="rect">
            <a:avLst/>
          </a:prstGeom>
          <a:solidFill>
            <a:srgbClr val="FF66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7" name="Freeform 53"/>
          <p:cNvSpPr>
            <a:spLocks/>
          </p:cNvSpPr>
          <p:nvPr/>
        </p:nvSpPr>
        <p:spPr bwMode="auto">
          <a:xfrm>
            <a:off x="3282035" y="6501690"/>
            <a:ext cx="266909" cy="704866"/>
          </a:xfrm>
          <a:custGeom>
            <a:avLst/>
            <a:gdLst>
              <a:gd name="T0" fmla="*/ 1882090013 w 27"/>
              <a:gd name="T1" fmla="*/ 0 h 77"/>
              <a:gd name="T2" fmla="*/ 1882090013 w 27"/>
              <a:gd name="T3" fmla="*/ 478190094 h 77"/>
              <a:gd name="T4" fmla="*/ 0 w 27"/>
              <a:gd name="T5" fmla="*/ 2147483647 h 77"/>
              <a:gd name="T6" fmla="*/ 0 w 27"/>
              <a:gd name="T7" fmla="*/ 2147483647 h 77"/>
              <a:gd name="T8" fmla="*/ 1882090013 w 2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77"/>
              <a:gd name="T17" fmla="*/ 27 w 2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77">
                <a:moveTo>
                  <a:pt x="27" y="0"/>
                </a:moveTo>
                <a:lnTo>
                  <a:pt x="27" y="8"/>
                </a:lnTo>
                <a:lnTo>
                  <a:pt x="0" y="77"/>
                </a:lnTo>
                <a:lnTo>
                  <a:pt x="0" y="70"/>
                </a:lnTo>
                <a:lnTo>
                  <a:pt x="27" y="0"/>
                </a:lnTo>
                <a:close/>
              </a:path>
            </a:pathLst>
          </a:custGeom>
          <a:solidFill>
            <a:srgbClr val="FF66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8" name="Freeform 54"/>
          <p:cNvSpPr>
            <a:spLocks/>
          </p:cNvSpPr>
          <p:nvPr/>
        </p:nvSpPr>
        <p:spPr bwMode="auto">
          <a:xfrm>
            <a:off x="2407827" y="4950983"/>
            <a:ext cx="952979" cy="631560"/>
          </a:xfrm>
          <a:custGeom>
            <a:avLst/>
            <a:gdLst>
              <a:gd name="T0" fmla="*/ 2147483647 w 96"/>
              <a:gd name="T1" fmla="*/ 2147483647 h 69"/>
              <a:gd name="T2" fmla="*/ 2147483647 w 96"/>
              <a:gd name="T3" fmla="*/ 0 h 69"/>
              <a:gd name="T4" fmla="*/ 1897856133 w 96"/>
              <a:gd name="T5" fmla="*/ 0 h 69"/>
              <a:gd name="T6" fmla="*/ 0 w 96"/>
              <a:gd name="T7" fmla="*/ 2147483647 h 69"/>
              <a:gd name="T8" fmla="*/ 2147483647 w 96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69"/>
              <a:gd name="T17" fmla="*/ 96 w 96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69">
                <a:moveTo>
                  <a:pt x="69" y="69"/>
                </a:moveTo>
                <a:lnTo>
                  <a:pt x="96" y="0"/>
                </a:lnTo>
                <a:lnTo>
                  <a:pt x="27" y="0"/>
                </a:lnTo>
                <a:lnTo>
                  <a:pt x="0" y="69"/>
                </a:lnTo>
                <a:lnTo>
                  <a:pt x="69" y="69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2407825" y="5582545"/>
            <a:ext cx="686070" cy="63908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0" name="Freeform 56"/>
          <p:cNvSpPr>
            <a:spLocks/>
          </p:cNvSpPr>
          <p:nvPr/>
        </p:nvSpPr>
        <p:spPr bwMode="auto">
          <a:xfrm>
            <a:off x="5157919" y="4826927"/>
            <a:ext cx="943581" cy="631560"/>
          </a:xfrm>
          <a:custGeom>
            <a:avLst/>
            <a:gdLst>
              <a:gd name="T0" fmla="*/ 2147483647 w 95"/>
              <a:gd name="T1" fmla="*/ 2147483647 h 69"/>
              <a:gd name="T2" fmla="*/ 2147483647 w 95"/>
              <a:gd name="T3" fmla="*/ 0 h 69"/>
              <a:gd name="T4" fmla="*/ 1899986556 w 95"/>
              <a:gd name="T5" fmla="*/ 0 h 69"/>
              <a:gd name="T6" fmla="*/ 0 w 95"/>
              <a:gd name="T7" fmla="*/ 2147483647 h 69"/>
              <a:gd name="T8" fmla="*/ 2147483647 w 95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69"/>
              <a:gd name="T17" fmla="*/ 95 w 95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69">
                <a:moveTo>
                  <a:pt x="68" y="69"/>
                </a:moveTo>
                <a:lnTo>
                  <a:pt x="95" y="0"/>
                </a:lnTo>
                <a:lnTo>
                  <a:pt x="27" y="0"/>
                </a:lnTo>
                <a:lnTo>
                  <a:pt x="0" y="69"/>
                </a:lnTo>
                <a:lnTo>
                  <a:pt x="68" y="69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5157919" y="5458487"/>
            <a:ext cx="674793" cy="63908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2" name="Freeform 58"/>
          <p:cNvSpPr>
            <a:spLocks/>
          </p:cNvSpPr>
          <p:nvPr/>
        </p:nvSpPr>
        <p:spPr bwMode="auto">
          <a:xfrm>
            <a:off x="5496080" y="5458662"/>
            <a:ext cx="148492" cy="439837"/>
          </a:xfrm>
          <a:custGeom>
            <a:avLst/>
            <a:gdLst>
              <a:gd name="T0" fmla="*/ 1048561366 w 15"/>
              <a:gd name="T1" fmla="*/ 0 h 48"/>
              <a:gd name="T2" fmla="*/ 1048561366 w 15"/>
              <a:gd name="T3" fmla="*/ 359355635 h 48"/>
              <a:gd name="T4" fmla="*/ 0 w 15"/>
              <a:gd name="T5" fmla="*/ 2147483647 h 48"/>
              <a:gd name="T6" fmla="*/ 0 w 15"/>
              <a:gd name="T7" fmla="*/ 2147483647 h 48"/>
              <a:gd name="T8" fmla="*/ 1048561366 w 15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48"/>
              <a:gd name="T17" fmla="*/ 15 w 1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48">
                <a:moveTo>
                  <a:pt x="15" y="0"/>
                </a:moveTo>
                <a:lnTo>
                  <a:pt x="15" y="6"/>
                </a:lnTo>
                <a:lnTo>
                  <a:pt x="0" y="48"/>
                </a:lnTo>
                <a:lnTo>
                  <a:pt x="0" y="43"/>
                </a:lnTo>
                <a:lnTo>
                  <a:pt x="15" y="0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3" name="Freeform 59"/>
          <p:cNvSpPr>
            <a:spLocks/>
          </p:cNvSpPr>
          <p:nvPr/>
        </p:nvSpPr>
        <p:spPr bwMode="auto">
          <a:xfrm>
            <a:off x="5157744" y="5266766"/>
            <a:ext cx="486828" cy="584570"/>
          </a:xfrm>
          <a:custGeom>
            <a:avLst/>
            <a:gdLst>
              <a:gd name="T0" fmla="*/ 2147483647 w 49"/>
              <a:gd name="T1" fmla="*/ 1249710917 h 64"/>
              <a:gd name="T2" fmla="*/ 2147483647 w 49"/>
              <a:gd name="T3" fmla="*/ 0 h 64"/>
              <a:gd name="T4" fmla="*/ 1196971164 w 49"/>
              <a:gd name="T5" fmla="*/ 1249710917 h 64"/>
              <a:gd name="T6" fmla="*/ 0 w 49"/>
              <a:gd name="T7" fmla="*/ 2147483647 h 64"/>
              <a:gd name="T8" fmla="*/ 1549027276 w 49"/>
              <a:gd name="T9" fmla="*/ 2147483647 h 64"/>
              <a:gd name="T10" fmla="*/ 2147483647 w 49"/>
              <a:gd name="T11" fmla="*/ 2147483647 h 64"/>
              <a:gd name="T12" fmla="*/ 2147483647 w 49"/>
              <a:gd name="T13" fmla="*/ 124971091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"/>
              <a:gd name="T22" fmla="*/ 0 h 64"/>
              <a:gd name="T23" fmla="*/ 49 w 49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" h="64">
                <a:moveTo>
                  <a:pt x="49" y="21"/>
                </a:moveTo>
                <a:lnTo>
                  <a:pt x="42" y="0"/>
                </a:lnTo>
                <a:lnTo>
                  <a:pt x="17" y="21"/>
                </a:lnTo>
                <a:lnTo>
                  <a:pt x="0" y="64"/>
                </a:lnTo>
                <a:lnTo>
                  <a:pt x="22" y="49"/>
                </a:lnTo>
                <a:lnTo>
                  <a:pt x="34" y="64"/>
                </a:lnTo>
                <a:lnTo>
                  <a:pt x="49" y="21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4" name="Freeform 60"/>
          <p:cNvSpPr>
            <a:spLocks/>
          </p:cNvSpPr>
          <p:nvPr/>
        </p:nvSpPr>
        <p:spPr bwMode="auto">
          <a:xfrm>
            <a:off x="5157743" y="5714118"/>
            <a:ext cx="219919" cy="174808"/>
          </a:xfrm>
          <a:custGeom>
            <a:avLst/>
            <a:gdLst>
              <a:gd name="T0" fmla="*/ 0 w 22"/>
              <a:gd name="T1" fmla="*/ 905689075 h 19"/>
              <a:gd name="T2" fmla="*/ 0 w 22"/>
              <a:gd name="T3" fmla="*/ 1147209448 h 19"/>
              <a:gd name="T4" fmla="*/ 1568118377 w 22"/>
              <a:gd name="T5" fmla="*/ 241520191 h 19"/>
              <a:gd name="T6" fmla="*/ 1568118377 w 22"/>
              <a:gd name="T7" fmla="*/ 0 h 19"/>
              <a:gd name="T8" fmla="*/ 0 w 22"/>
              <a:gd name="T9" fmla="*/ 905689075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9"/>
              <a:gd name="T17" fmla="*/ 22 w 2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9">
                <a:moveTo>
                  <a:pt x="0" y="15"/>
                </a:moveTo>
                <a:lnTo>
                  <a:pt x="0" y="19"/>
                </a:lnTo>
                <a:lnTo>
                  <a:pt x="22" y="4"/>
                </a:lnTo>
                <a:lnTo>
                  <a:pt x="22" y="0"/>
                </a:lnTo>
                <a:lnTo>
                  <a:pt x="0" y="15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5" name="Freeform 61"/>
          <p:cNvSpPr>
            <a:spLocks/>
          </p:cNvSpPr>
          <p:nvPr/>
        </p:nvSpPr>
        <p:spPr bwMode="auto">
          <a:xfrm>
            <a:off x="5377662" y="5714294"/>
            <a:ext cx="118417" cy="184205"/>
          </a:xfrm>
          <a:custGeom>
            <a:avLst/>
            <a:gdLst>
              <a:gd name="T0" fmla="*/ 0 w 12"/>
              <a:gd name="T1" fmla="*/ 0 h 20"/>
              <a:gd name="T2" fmla="*/ 0 w 12"/>
              <a:gd name="T3" fmla="*/ 242035775 h 20"/>
              <a:gd name="T4" fmla="*/ 833533341 w 12"/>
              <a:gd name="T5" fmla="*/ 1210179056 h 20"/>
              <a:gd name="T6" fmla="*/ 833533341 w 12"/>
              <a:gd name="T7" fmla="*/ 907632226 h 20"/>
              <a:gd name="T8" fmla="*/ 0 w 1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20"/>
              <a:gd name="T17" fmla="*/ 12 w 1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20">
                <a:moveTo>
                  <a:pt x="0" y="0"/>
                </a:moveTo>
                <a:lnTo>
                  <a:pt x="0" y="4"/>
                </a:lnTo>
                <a:lnTo>
                  <a:pt x="12" y="20"/>
                </a:lnTo>
                <a:lnTo>
                  <a:pt x="12" y="15"/>
                </a:lnTo>
                <a:lnTo>
                  <a:pt x="0" y="0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6" name="Freeform 62"/>
          <p:cNvSpPr>
            <a:spLocks/>
          </p:cNvSpPr>
          <p:nvPr/>
        </p:nvSpPr>
        <p:spPr bwMode="auto">
          <a:xfrm>
            <a:off x="7747893" y="5400221"/>
            <a:ext cx="159770" cy="347734"/>
          </a:xfrm>
          <a:custGeom>
            <a:avLst/>
            <a:gdLst>
              <a:gd name="T0" fmla="*/ 0 w 16"/>
              <a:gd name="T1" fmla="*/ 1851673089 h 38"/>
              <a:gd name="T2" fmla="*/ 0 w 16"/>
              <a:gd name="T3" fmla="*/ 2147483647 h 38"/>
              <a:gd name="T4" fmla="*/ 1138016475 w 16"/>
              <a:gd name="T5" fmla="*/ 418117498 h 38"/>
              <a:gd name="T6" fmla="*/ 1138016475 w 16"/>
              <a:gd name="T7" fmla="*/ 0 h 38"/>
              <a:gd name="T8" fmla="*/ 0 w 16"/>
              <a:gd name="T9" fmla="*/ 1851673089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38"/>
              <a:gd name="T17" fmla="*/ 16 w 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38">
                <a:moveTo>
                  <a:pt x="0" y="31"/>
                </a:moveTo>
                <a:lnTo>
                  <a:pt x="0" y="38"/>
                </a:lnTo>
                <a:lnTo>
                  <a:pt x="16" y="7"/>
                </a:lnTo>
                <a:lnTo>
                  <a:pt x="16" y="0"/>
                </a:lnTo>
                <a:lnTo>
                  <a:pt x="0" y="31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7" name="Freeform 63"/>
          <p:cNvSpPr>
            <a:spLocks/>
          </p:cNvSpPr>
          <p:nvPr/>
        </p:nvSpPr>
        <p:spPr bwMode="auto">
          <a:xfrm>
            <a:off x="7441512" y="5528037"/>
            <a:ext cx="187964" cy="63908"/>
          </a:xfrm>
          <a:custGeom>
            <a:avLst/>
            <a:gdLst>
              <a:gd name="T0" fmla="*/ 0 w 19"/>
              <a:gd name="T1" fmla="*/ 0 h 7"/>
              <a:gd name="T2" fmla="*/ 0 w 19"/>
              <a:gd name="T3" fmla="*/ 356728509 h 7"/>
              <a:gd name="T4" fmla="*/ 1326398016 w 19"/>
              <a:gd name="T5" fmla="*/ 416185811 h 7"/>
              <a:gd name="T6" fmla="*/ 1326398016 w 19"/>
              <a:gd name="T7" fmla="*/ 59457317 h 7"/>
              <a:gd name="T8" fmla="*/ 0 w 19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"/>
              <a:gd name="T17" fmla="*/ 19 w 1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">
                <a:moveTo>
                  <a:pt x="0" y="0"/>
                </a:moveTo>
                <a:lnTo>
                  <a:pt x="0" y="6"/>
                </a:lnTo>
                <a:lnTo>
                  <a:pt x="19" y="7"/>
                </a:lnTo>
                <a:lnTo>
                  <a:pt x="19" y="1"/>
                </a:lnTo>
                <a:lnTo>
                  <a:pt x="0" y="0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8" name="Freeform 64"/>
          <p:cNvSpPr>
            <a:spLocks/>
          </p:cNvSpPr>
          <p:nvPr/>
        </p:nvSpPr>
        <p:spPr bwMode="auto">
          <a:xfrm>
            <a:off x="7629476" y="5537432"/>
            <a:ext cx="118417" cy="210520"/>
          </a:xfrm>
          <a:custGeom>
            <a:avLst/>
            <a:gdLst>
              <a:gd name="T0" fmla="*/ 0 w 12"/>
              <a:gd name="T1" fmla="*/ 0 h 23"/>
              <a:gd name="T2" fmla="*/ 0 w 12"/>
              <a:gd name="T3" fmla="*/ 358560758 h 23"/>
              <a:gd name="T4" fmla="*/ 833533341 w 12"/>
              <a:gd name="T5" fmla="*/ 1374471332 h 23"/>
              <a:gd name="T6" fmla="*/ 833533341 w 12"/>
              <a:gd name="T7" fmla="*/ 956154211 h 23"/>
              <a:gd name="T8" fmla="*/ 0 w 12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23"/>
              <a:gd name="T17" fmla="*/ 12 w 1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23">
                <a:moveTo>
                  <a:pt x="0" y="0"/>
                </a:moveTo>
                <a:lnTo>
                  <a:pt x="0" y="6"/>
                </a:lnTo>
                <a:lnTo>
                  <a:pt x="12" y="23"/>
                </a:lnTo>
                <a:lnTo>
                  <a:pt x="12" y="16"/>
                </a:lnTo>
                <a:lnTo>
                  <a:pt x="0" y="0"/>
                </a:lnTo>
                <a:close/>
              </a:path>
            </a:pathLst>
          </a:custGeom>
          <a:solidFill>
            <a:srgbClr val="FBC0D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6462" tIns="53252" rIns="106462" bIns="53252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287586" y="5052487"/>
            <a:ext cx="2109675" cy="4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462" tIns="53252" rIns="106462" bIns="53252">
            <a:spAutoFit/>
          </a:bodyPr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Arial" pitchFamily="34" charset="0"/>
              </a:rPr>
              <a:t>Клавуланат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383450" y="2370232"/>
            <a:ext cx="2911569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462" tIns="53252" rIns="106462" bIns="53252">
            <a:spAutoFit/>
          </a:bodyPr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3333CC"/>
                </a:solidFill>
                <a:latin typeface="Arial" pitchFamily="34" charset="0"/>
              </a:rPr>
              <a:t>Амоксициллин</a:t>
            </a:r>
          </a:p>
        </p:txBody>
      </p:sp>
      <p:sp>
        <p:nvSpPr>
          <p:cNvPr id="36931" name="Line 67"/>
          <p:cNvSpPr>
            <a:spLocks noChangeShapeType="1"/>
          </p:cNvSpPr>
          <p:nvPr/>
        </p:nvSpPr>
        <p:spPr bwMode="auto">
          <a:xfrm>
            <a:off x="4219801" y="5266763"/>
            <a:ext cx="766895" cy="188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2255749" y="3338249"/>
            <a:ext cx="2847569" cy="4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462" tIns="53252" rIns="106462" bIns="53252">
            <a:spAutoFit/>
          </a:bodyPr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660066"/>
                </a:solidFill>
                <a:latin typeface="Arial" pitchFamily="34" charset="0"/>
              </a:rPr>
              <a:t>Бета-лактамаза</a:t>
            </a: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3879585" y="3879587"/>
            <a:ext cx="1107111" cy="1218009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34" name="Text Box 70"/>
          <p:cNvSpPr txBox="1">
            <a:spLocks noChangeArrowheads="1"/>
          </p:cNvSpPr>
          <p:nvPr/>
        </p:nvSpPr>
        <p:spPr bwMode="auto">
          <a:xfrm>
            <a:off x="0" y="1"/>
            <a:ext cx="10826750" cy="663318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62" tIns="53252" rIns="106462" bIns="53252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6496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3600" b="1">
                <a:solidFill>
                  <a:srgbClr val="FFFF00"/>
                </a:solidFill>
              </a:rPr>
              <a:t>ЗАЩИЩЕННЫЙ АМОКСИЦИЛЛИН</a:t>
            </a:r>
          </a:p>
        </p:txBody>
      </p:sp>
      <p:sp>
        <p:nvSpPr>
          <p:cNvPr id="36935" name="Rectangle 71"/>
          <p:cNvSpPr>
            <a:spLocks noChangeArrowheads="1"/>
          </p:cNvSpPr>
          <p:nvPr/>
        </p:nvSpPr>
        <p:spPr bwMode="auto">
          <a:xfrm>
            <a:off x="296984" y="6135161"/>
            <a:ext cx="2512542" cy="4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462" tIns="53252" rIns="106462" bIns="53252">
            <a:spAutoFit/>
          </a:bodyPr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Arial" pitchFamily="34" charset="0"/>
              </a:rPr>
              <a:t>Амоксициллин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885108" y="6020583"/>
            <a:ext cx="2941642" cy="12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62" tIns="53252" rIns="106462" bIns="53252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6496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srgbClr val="3333CC"/>
                </a:solidFill>
              </a:rPr>
              <a:t>Сохранение активности антибиотика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296984" y="4014994"/>
            <a:ext cx="3498018" cy="476876"/>
          </a:xfrm>
          <a:prstGeom prst="rect">
            <a:avLst/>
          </a:prstGeom>
          <a:solidFill>
            <a:srgbClr val="6600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06462" tIns="53252" rIns="106462" bIns="53252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64967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b="1" smtClean="0">
              <a:solidFill>
                <a:srgbClr val="FFCC99"/>
              </a:solidFill>
            </a:endParaRPr>
          </a:p>
        </p:txBody>
      </p:sp>
      <p:sp>
        <p:nvSpPr>
          <p:cNvPr id="36938" name="Rectangle 74"/>
          <p:cNvSpPr>
            <a:spLocks noChangeArrowheads="1"/>
          </p:cNvSpPr>
          <p:nvPr/>
        </p:nvSpPr>
        <p:spPr bwMode="auto">
          <a:xfrm>
            <a:off x="296984" y="4571295"/>
            <a:ext cx="3498018" cy="2729243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 rot="1106097" flipV="1">
            <a:off x="7935859" y="1821551"/>
            <a:ext cx="637200" cy="204881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40" name="Text Box 76"/>
          <p:cNvSpPr txBox="1">
            <a:spLocks noChangeArrowheads="1"/>
          </p:cNvSpPr>
          <p:nvPr/>
        </p:nvSpPr>
        <p:spPr bwMode="auto">
          <a:xfrm>
            <a:off x="8183973" y="1629721"/>
            <a:ext cx="2642780" cy="12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62" tIns="53252" rIns="106462" bIns="53252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6496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srgbClr val="3333CC"/>
                </a:solidFill>
              </a:rPr>
              <a:t>Потеря активности антибиотика</a:t>
            </a:r>
          </a:p>
        </p:txBody>
      </p:sp>
      <p:sp>
        <p:nvSpPr>
          <p:cNvPr id="36941" name="Line 77"/>
          <p:cNvSpPr>
            <a:spLocks noChangeShapeType="1"/>
          </p:cNvSpPr>
          <p:nvPr/>
        </p:nvSpPr>
        <p:spPr bwMode="auto">
          <a:xfrm>
            <a:off x="4150254" y="6405828"/>
            <a:ext cx="766895" cy="188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42" name="Line 78"/>
          <p:cNvSpPr>
            <a:spLocks noChangeShapeType="1"/>
          </p:cNvSpPr>
          <p:nvPr/>
        </p:nvSpPr>
        <p:spPr bwMode="auto">
          <a:xfrm>
            <a:off x="6044935" y="5323152"/>
            <a:ext cx="1082675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43" name="Line 79"/>
          <p:cNvSpPr>
            <a:spLocks noChangeShapeType="1"/>
          </p:cNvSpPr>
          <p:nvPr/>
        </p:nvSpPr>
        <p:spPr bwMode="auto">
          <a:xfrm>
            <a:off x="7127611" y="6496050"/>
            <a:ext cx="812006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44" name="Line 80"/>
          <p:cNvSpPr>
            <a:spLocks noChangeShapeType="1"/>
          </p:cNvSpPr>
          <p:nvPr/>
        </p:nvSpPr>
        <p:spPr bwMode="auto">
          <a:xfrm flipV="1">
            <a:off x="3518694" y="2744280"/>
            <a:ext cx="180446" cy="270669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6462" tIns="53252" rIns="106462" bIns="53252" anchor="ctr"/>
          <a:lstStyle/>
          <a:p>
            <a:pPr defTabSz="10649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5808100" y="2610893"/>
            <a:ext cx="2302565" cy="7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62" tIns="53252" rIns="106462" bIns="53252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6496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3333CC"/>
                </a:solidFill>
              </a:rPr>
              <a:t>Разрушение антибиотика</a:t>
            </a:r>
          </a:p>
        </p:txBody>
      </p:sp>
    </p:spTree>
    <p:extLst>
      <p:ext uri="{BB962C8B-B14F-4D97-AF65-F5344CB8AC3E}">
        <p14:creationId xmlns:p14="http://schemas.microsoft.com/office/powerpoint/2010/main" val="2462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WordArt 2"/>
          <p:cNvSpPr>
            <a:spLocks noChangeArrowheads="1" noChangeShapeType="1" noTextEdit="1"/>
          </p:cNvSpPr>
          <p:nvPr/>
        </p:nvSpPr>
        <p:spPr bwMode="auto">
          <a:xfrm>
            <a:off x="639079" y="479310"/>
            <a:ext cx="8866282" cy="937942"/>
          </a:xfrm>
          <a:prstGeom prst="rect">
            <a:avLst/>
          </a:prstGeom>
        </p:spPr>
        <p:txBody>
          <a:bodyPr wrap="none" lIns="106426" tIns="53234" rIns="106426" bIns="5323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646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3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Амоксициллин/клавуланат - </a:t>
            </a:r>
          </a:p>
        </p:txBody>
      </p:sp>
      <p:sp>
        <p:nvSpPr>
          <p:cNvPr id="185347" name="WordArt 3"/>
          <p:cNvSpPr>
            <a:spLocks noChangeArrowheads="1" noChangeShapeType="1" noTextEdit="1"/>
          </p:cNvSpPr>
          <p:nvPr/>
        </p:nvSpPr>
        <p:spPr bwMode="auto">
          <a:xfrm>
            <a:off x="1661785" y="2184326"/>
            <a:ext cx="7246029" cy="620283"/>
          </a:xfrm>
          <a:prstGeom prst="rect">
            <a:avLst/>
          </a:prstGeom>
        </p:spPr>
        <p:txBody>
          <a:bodyPr wrap="none" lIns="106426" tIns="53234" rIns="106426" bIns="5323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646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3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Спектр активности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>
            <a:off x="179" y="2951041"/>
            <a:ext cx="3281859" cy="3580723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426" tIns="53234" rIns="106426" bIns="53234" anchor="ctr"/>
          <a:lstStyle/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pitchFamily="34" charset="0"/>
              </a:rPr>
              <a:t>Грам (+) кокки</a:t>
            </a: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Arial" pitchFamily="34" charset="0"/>
            </a:endParaRP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000000"/>
                </a:solidFill>
                <a:latin typeface="Arial" pitchFamily="34" charset="0"/>
              </a:rPr>
              <a:t>Стафилококки</a:t>
            </a: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000000"/>
                </a:solidFill>
                <a:latin typeface="Arial" pitchFamily="34" charset="0"/>
              </a:rPr>
              <a:t>Стрептококки</a:t>
            </a: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000000"/>
                </a:solidFill>
                <a:latin typeface="Arial" pitchFamily="34" charset="0"/>
              </a:rPr>
              <a:t>Энтерококки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3622077" y="2951041"/>
            <a:ext cx="2984875" cy="3580723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426" tIns="53234" rIns="106426" bIns="53234" anchor="ctr"/>
          <a:lstStyle/>
          <a:p>
            <a:pPr algn="ctr"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pitchFamily="34" charset="0"/>
              </a:rPr>
              <a:t>Грам(-) палочки</a:t>
            </a:r>
          </a:p>
          <a:p>
            <a:pPr algn="ctr" defTabSz="106461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  <a:p>
            <a:pPr algn="ctr" defTabSz="1064610" fontAlgn="base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pitchFamily="34" charset="0"/>
              </a:rPr>
              <a:t>H.influenzae,</a:t>
            </a:r>
          </a:p>
          <a:p>
            <a:pPr algn="ctr" defTabSz="1064610" fontAlgn="base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pitchFamily="34" charset="0"/>
              </a:rPr>
              <a:t>M.catarrhalis,</a:t>
            </a:r>
          </a:p>
          <a:p>
            <a:pPr algn="ctr" defTabSz="1064610" fontAlgn="base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pitchFamily="34" charset="0"/>
              </a:rPr>
              <a:t>E. coli,</a:t>
            </a:r>
          </a:p>
          <a:p>
            <a:pPr algn="ctr" defTabSz="1064610" fontAlgn="base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pitchFamily="34" charset="0"/>
              </a:rPr>
              <a:t>Proteus </a:t>
            </a:r>
            <a:r>
              <a:rPr lang="en-US" b="1" smtClean="0">
                <a:solidFill>
                  <a:srgbClr val="000000"/>
                </a:solidFill>
                <a:latin typeface="Arial" pitchFamily="34" charset="0"/>
              </a:rPr>
              <a:t>spp</a:t>
            </a:r>
            <a:r>
              <a:rPr lang="en-US" b="1" i="1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algn="ctr" defTabSz="1064610" fontAlgn="base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pitchFamily="34" charset="0"/>
              </a:rPr>
              <a:t>Klebsiella </a:t>
            </a:r>
            <a:r>
              <a:rPr lang="en-US" b="1" smtClean="0">
                <a:solidFill>
                  <a:srgbClr val="000000"/>
                </a:solidFill>
                <a:latin typeface="Arial" pitchFamily="34" charset="0"/>
              </a:rPr>
              <a:t>spp.</a:t>
            </a:r>
            <a:endParaRPr 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7033628" y="2951041"/>
            <a:ext cx="3325091" cy="3580723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426" tIns="53234" rIns="106426" bIns="53234" anchor="ctr"/>
          <a:lstStyle/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pitchFamily="34" charset="0"/>
              </a:rPr>
              <a:t>Анаэробы</a:t>
            </a: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pitchFamily="34" charset="0"/>
              </a:rPr>
              <a:t>Спорообразую-</a:t>
            </a: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pitchFamily="34" charset="0"/>
              </a:rPr>
              <a:t>щие  и неспоро-</a:t>
            </a: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pitchFamily="34" charset="0"/>
              </a:rPr>
              <a:t>образующие, </a:t>
            </a: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pitchFamily="34" charset="0"/>
              </a:rPr>
              <a:t>включая</a:t>
            </a:r>
          </a:p>
          <a:p>
            <a:pPr defTabSz="1064610" fontAlgn="base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pitchFamily="34" charset="0"/>
              </a:rPr>
              <a:t>B. fragilis</a:t>
            </a:r>
            <a:endParaRPr lang="ru-RU" b="1" i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5351" name="WordArt 9"/>
          <p:cNvSpPr>
            <a:spLocks noChangeArrowheads="1" noChangeShapeType="1" noTextEdit="1"/>
          </p:cNvSpPr>
          <p:nvPr/>
        </p:nvSpPr>
        <p:spPr bwMode="auto">
          <a:xfrm>
            <a:off x="212402" y="6789275"/>
            <a:ext cx="10317366" cy="1107111"/>
          </a:xfrm>
          <a:prstGeom prst="rect">
            <a:avLst/>
          </a:prstGeom>
        </p:spPr>
        <p:txBody>
          <a:bodyPr wrap="none" lIns="106426" tIns="53234" rIns="106426" bIns="5323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646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3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Прием пищи не влияет на биодоступность</a:t>
            </a:r>
          </a:p>
          <a:p>
            <a:pPr algn="ctr" defTabSz="10646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3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21433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826750" cy="8120063"/>
          </a:xfrm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078852" y="137215"/>
            <a:ext cx="1748069" cy="6823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6509" tIns="53275" rIns="106509" bIns="53275" anchor="ctr"/>
          <a:lstStyle/>
          <a:p>
            <a:pPr defTabSz="106544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1691680" y="4567550"/>
            <a:ext cx="7913302" cy="2717965"/>
            <a:chOff x="1428728" y="3857628"/>
            <a:chExt cx="6683205" cy="2296235"/>
          </a:xfrm>
        </p:grpSpPr>
        <p:pic>
          <p:nvPicPr>
            <p:cNvPr id="324629" name="Рисунок 5" descr="5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4" b="5208"/>
            <a:stretch>
              <a:fillRect/>
            </a:stretch>
          </p:blipFill>
          <p:spPr bwMode="auto">
            <a:xfrm>
              <a:off x="1428728" y="3857628"/>
              <a:ext cx="6683205" cy="229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1857342" y="5429739"/>
              <a:ext cx="2571685" cy="57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65920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4631" name="TextBox 24"/>
            <p:cNvSpPr txBox="1">
              <a:spLocks noChangeArrowheads="1"/>
            </p:cNvSpPr>
            <p:nvPr/>
          </p:nvSpPr>
          <p:spPr bwMode="auto">
            <a:xfrm>
              <a:off x="1714480" y="5500702"/>
              <a:ext cx="2857520" cy="39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106592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i="0" smtClean="0">
                  <a:solidFill>
                    <a:srgbClr val="000000"/>
                  </a:solidFill>
                  <a:latin typeface="Cambria" pitchFamily="18" charset="0"/>
                  <a:cs typeface="Arial" pitchFamily="34" charset="0"/>
                </a:rPr>
                <a:t>меньше хронизаций</a:t>
              </a:r>
            </a:p>
          </p:txBody>
        </p:sp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592054" y="283278"/>
            <a:ext cx="9980980" cy="80730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6556" tIns="53299" rIns="106556" bIns="53299"/>
          <a:lstStyle/>
          <a:p>
            <a:pPr algn="ctr" defTabSz="1065920">
              <a:spcBef>
                <a:spcPct val="0"/>
              </a:spcBef>
              <a:defRPr/>
            </a:pPr>
            <a:r>
              <a:rPr lang="ru-RU" sz="2600" b="1" dirty="0">
                <a:solidFill>
                  <a:srgbClr val="808080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изменилось в новом поколении защищенных препаратов?</a:t>
            </a: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rcRect l="2994" t="8334" r="1208" b="87500"/>
          <a:stretch>
            <a:fillRect/>
          </a:stretch>
        </p:blipFill>
        <p:spPr>
          <a:xfrm>
            <a:off x="-76" y="7443386"/>
            <a:ext cx="10826826" cy="676677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2921" y="1184342"/>
            <a:ext cx="10319246" cy="62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6" tIns="53299" rIns="106556" bIns="53299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65920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i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Меньше риск развития рецидивов и хронизации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91684" y="1860850"/>
            <a:ext cx="8289230" cy="11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6" tIns="53299" rIns="106556" bIns="53299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65920" fontAlgn="base">
              <a:spcBef>
                <a:spcPct val="0"/>
              </a:spcBef>
              <a:spcAft>
                <a:spcPct val="0"/>
              </a:spcAft>
            </a:pPr>
            <a:r>
              <a:rPr lang="ru-RU" sz="3300" i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Сульбактам – </a:t>
            </a:r>
            <a:r>
              <a:rPr lang="ru-RU" sz="3300" b="1" i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необратимый</a:t>
            </a:r>
            <a:r>
              <a:rPr lang="ru-RU" sz="3300" i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 ингибитор в-лактамаз</a:t>
            </a:r>
          </a:p>
        </p:txBody>
      </p: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992455" y="2887134"/>
            <a:ext cx="9326794" cy="1934154"/>
            <a:chOff x="1071538" y="2428868"/>
            <a:chExt cx="7643866" cy="1643074"/>
          </a:xfrm>
        </p:grpSpPr>
        <p:sp>
          <p:nvSpPr>
            <p:cNvPr id="16" name="Крест 15"/>
            <p:cNvSpPr/>
            <p:nvPr/>
          </p:nvSpPr>
          <p:spPr>
            <a:xfrm>
              <a:off x="4214119" y="2428868"/>
              <a:ext cx="714783" cy="785609"/>
            </a:xfrm>
            <a:prstGeom prst="plus">
              <a:avLst>
                <a:gd name="adj" fmla="val 42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65920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24619" name="Группа 20"/>
            <p:cNvGrpSpPr>
              <a:grpSpLocks/>
            </p:cNvGrpSpPr>
            <p:nvPr/>
          </p:nvGrpSpPr>
          <p:grpSpPr bwMode="auto">
            <a:xfrm>
              <a:off x="1071538" y="2500306"/>
              <a:ext cx="7643866" cy="1571636"/>
              <a:chOff x="1071538" y="2500306"/>
              <a:chExt cx="7643866" cy="1571636"/>
            </a:xfrm>
          </p:grpSpPr>
          <p:grpSp>
            <p:nvGrpSpPr>
              <p:cNvPr id="324620" name="Группа 13"/>
              <p:cNvGrpSpPr>
                <a:grpSpLocks/>
              </p:cNvGrpSpPr>
              <p:nvPr/>
            </p:nvGrpSpPr>
            <p:grpSpPr bwMode="auto">
              <a:xfrm>
                <a:off x="1071538" y="2500306"/>
                <a:ext cx="2857520" cy="685352"/>
                <a:chOff x="428596" y="2786058"/>
                <a:chExt cx="2857520" cy="685352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428596" y="2829588"/>
                  <a:ext cx="2857593" cy="6419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65920"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4628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500034" y="2786058"/>
                  <a:ext cx="2714644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106592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4300" i="0">
                      <a:solidFill>
                        <a:srgbClr val="000000"/>
                      </a:solidFill>
                      <a:latin typeface="Cambria" pitchFamily="18" charset="0"/>
                      <a:cs typeface="Arial" pitchFamily="34" charset="0"/>
                    </a:rPr>
                    <a:t>Сульбактам</a:t>
                  </a:r>
                </a:p>
              </p:txBody>
            </p:sp>
          </p:grpSp>
          <p:grpSp>
            <p:nvGrpSpPr>
              <p:cNvPr id="324621" name="Группа 14"/>
              <p:cNvGrpSpPr>
                <a:grpSpLocks/>
              </p:cNvGrpSpPr>
              <p:nvPr/>
            </p:nvGrpSpPr>
            <p:grpSpPr bwMode="auto">
              <a:xfrm>
                <a:off x="5214942" y="2500306"/>
                <a:ext cx="3500462" cy="685352"/>
                <a:chOff x="3571868" y="2857496"/>
                <a:chExt cx="3500462" cy="685352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3572357" y="2901026"/>
                  <a:ext cx="2857593" cy="6419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65920"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4626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3643306" y="2857496"/>
                  <a:ext cx="3429024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106592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l-GR" sz="4300" i="0">
                      <a:solidFill>
                        <a:srgbClr val="000000"/>
                      </a:solidFill>
                      <a:latin typeface="Cambria" pitchFamily="18" charset="0"/>
                      <a:cs typeface="Arial" pitchFamily="34" charset="0"/>
                    </a:rPr>
                    <a:t>β</a:t>
                  </a:r>
                  <a:r>
                    <a:rPr lang="ru-RU" sz="4300" i="0">
                      <a:solidFill>
                        <a:srgbClr val="000000"/>
                      </a:solidFill>
                      <a:latin typeface="Cambria" pitchFamily="18" charset="0"/>
                      <a:cs typeface="Arial" pitchFamily="34" charset="0"/>
                    </a:rPr>
                    <a:t>-лактамаза</a:t>
                  </a:r>
                </a:p>
              </p:txBody>
            </p:sp>
          </p:grpSp>
          <p:grpSp>
            <p:nvGrpSpPr>
              <p:cNvPr id="324622" name="Группа 19"/>
              <p:cNvGrpSpPr>
                <a:grpSpLocks/>
              </p:cNvGrpSpPr>
              <p:nvPr/>
            </p:nvGrpSpPr>
            <p:grpSpPr bwMode="auto">
              <a:xfrm>
                <a:off x="1785918" y="3357562"/>
                <a:ext cx="5357850" cy="714380"/>
                <a:chOff x="1785918" y="3429000"/>
                <a:chExt cx="5357850" cy="714380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1786321" y="3429625"/>
                  <a:ext cx="5357793" cy="71375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65920"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4624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1928794" y="3429000"/>
                  <a:ext cx="507209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106592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4300" i="0">
                      <a:solidFill>
                        <a:srgbClr val="000000"/>
                      </a:solidFill>
                      <a:latin typeface="Cambria" pitchFamily="18" charset="0"/>
                      <a:cs typeface="Arial" pitchFamily="34" charset="0"/>
                    </a:rPr>
                    <a:t>Стабильный комплекс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6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855" y="243607"/>
            <a:ext cx="9202738" cy="1152128"/>
          </a:xfrm>
        </p:spPr>
        <p:txBody>
          <a:bodyPr/>
          <a:lstStyle/>
          <a:p>
            <a:r>
              <a:rPr lang="ru-RU" dirty="0" smtClean="0"/>
              <a:t>Антибиотики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011" y="1395734"/>
            <a:ext cx="9937103" cy="62646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Антибиотики, как правило, являются продуктами жизнедеятельности микроорганизмов  или их полусинтетическими аналогами. Эти вещества синтезируются бактериями в процессе  антибиоза, как результат  антагонистических взаимоотношений между видами.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Действие антибактериального лекарственного средства  на организм.</a:t>
            </a:r>
          </a:p>
          <a:p>
            <a:pPr marL="505621" indent="-505621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Бактериостатическое –</a:t>
            </a:r>
            <a:r>
              <a:rPr lang="ru-RU" dirty="0" smtClean="0">
                <a:solidFill>
                  <a:schemeClr val="tx1"/>
                </a:solidFill>
              </a:rPr>
              <a:t> когда лекарственное средство, воздействуя на среду обитания микроорганизма, вступает во взаимодействие с токсинами микроорганизмов или продуктами их жизнедеятельности.</a:t>
            </a:r>
          </a:p>
          <a:p>
            <a:pPr marL="505621" indent="-505621"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Бактерицидное</a:t>
            </a:r>
            <a:r>
              <a:rPr lang="ru-RU" dirty="0" smtClean="0">
                <a:solidFill>
                  <a:schemeClr val="tx1"/>
                </a:solidFill>
              </a:rPr>
              <a:t> - когда лекарственное средство  оказывает прямое действие  на микроорганизмы, прекращая их жизнедеятельность.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0448" y="180446"/>
            <a:ext cx="10443303" cy="1353344"/>
          </a:xfrm>
        </p:spPr>
        <p:txBody>
          <a:bodyPr/>
          <a:lstStyle/>
          <a:p>
            <a:pPr eaLnBrk="1" hangingPunct="1"/>
            <a:r>
              <a:rPr lang="ru-RU" sz="3600" b="1" i="1">
                <a:solidFill>
                  <a:srgbClr val="202020"/>
                </a:solidFill>
              </a:rPr>
              <a:t>Преимущества  </a:t>
            </a:r>
            <a:r>
              <a:rPr lang="ru-RU" sz="3600" b="1" i="1">
                <a:solidFill>
                  <a:srgbClr val="FF0000"/>
                </a:solidFill>
              </a:rPr>
              <a:t>сульбактама</a:t>
            </a:r>
            <a:r>
              <a:rPr lang="ru-RU" sz="3600" b="1" i="1">
                <a:solidFill>
                  <a:srgbClr val="202020"/>
                </a:solidFill>
              </a:rPr>
              <a:t>  перед клавулановой кислотой</a:t>
            </a:r>
          </a:p>
        </p:txBody>
      </p:sp>
      <p:sp>
        <p:nvSpPr>
          <p:cNvPr id="325635" name="Прямоугольник 4"/>
          <p:cNvSpPr>
            <a:spLocks noChangeArrowheads="1"/>
          </p:cNvSpPr>
          <p:nvPr/>
        </p:nvSpPr>
        <p:spPr bwMode="auto">
          <a:xfrm>
            <a:off x="296984" y="2099563"/>
            <a:ext cx="9975272" cy="56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27" tIns="53334" rIns="106627" bIns="53334">
            <a:spAutoFit/>
          </a:bodyPr>
          <a:lstStyle/>
          <a:p>
            <a:pPr defTabSz="106663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00">
                <a:solidFill>
                  <a:srgbClr val="000000"/>
                </a:solidFill>
              </a:rPr>
              <a:t>обладает </a:t>
            </a:r>
            <a:r>
              <a:rPr lang="ru-RU" sz="2600" i="1">
                <a:solidFill>
                  <a:srgbClr val="000000"/>
                </a:solidFill>
              </a:rPr>
              <a:t> большей</a:t>
            </a:r>
            <a:r>
              <a:rPr lang="ru-RU" sz="2600">
                <a:solidFill>
                  <a:srgbClr val="000000"/>
                </a:solidFill>
              </a:rPr>
              <a:t>  </a:t>
            </a:r>
            <a:r>
              <a:rPr lang="ru-RU" sz="2600">
                <a:solidFill>
                  <a:srgbClr val="FF0000"/>
                </a:solidFill>
              </a:rPr>
              <a:t>устойчивостью</a:t>
            </a:r>
            <a:r>
              <a:rPr lang="ru-RU" sz="2600">
                <a:solidFill>
                  <a:srgbClr val="000000"/>
                </a:solidFill>
              </a:rPr>
              <a:t> к изменениям рН раствора. </a:t>
            </a:r>
          </a:p>
          <a:p>
            <a:pPr defTabSz="1066637" fontAlgn="base">
              <a:spcBef>
                <a:spcPct val="0"/>
              </a:spcBef>
              <a:spcAft>
                <a:spcPct val="0"/>
              </a:spcAft>
            </a:pPr>
            <a:endParaRPr lang="ru-RU" sz="2600">
              <a:solidFill>
                <a:srgbClr val="000000"/>
              </a:solidFill>
            </a:endParaRPr>
          </a:p>
          <a:p>
            <a:pPr defTabSz="106663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00">
                <a:solidFill>
                  <a:srgbClr val="000000"/>
                </a:solidFill>
              </a:rPr>
              <a:t>обладает </a:t>
            </a:r>
            <a:r>
              <a:rPr lang="ru-RU" sz="2600">
                <a:solidFill>
                  <a:srgbClr val="FF0000"/>
                </a:solidFill>
              </a:rPr>
              <a:t>высокой степенью абсорбции</a:t>
            </a:r>
            <a:r>
              <a:rPr lang="ru-RU" sz="2600" i="1">
                <a:solidFill>
                  <a:srgbClr val="000000"/>
                </a:solidFill>
              </a:rPr>
              <a:t> </a:t>
            </a:r>
            <a:r>
              <a:rPr lang="ru-RU" sz="2600">
                <a:solidFill>
                  <a:srgbClr val="000000"/>
                </a:solidFill>
              </a:rPr>
              <a:t>в ЖКТ  (биодоступность сульбактам  при приеме внутрь составляет 85-90%); </a:t>
            </a:r>
          </a:p>
          <a:p>
            <a:pPr defTabSz="1066637" fontAlgn="base">
              <a:spcBef>
                <a:spcPct val="0"/>
              </a:spcBef>
              <a:spcAft>
                <a:spcPct val="0"/>
              </a:spcAft>
            </a:pPr>
            <a:endParaRPr lang="ru-RU" sz="2600">
              <a:solidFill>
                <a:srgbClr val="000000"/>
              </a:solidFill>
            </a:endParaRPr>
          </a:p>
          <a:p>
            <a:pPr defTabSz="106663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00">
                <a:solidFill>
                  <a:srgbClr val="FF0000"/>
                </a:solidFill>
              </a:rPr>
              <a:t>устойчив к метаболизму </a:t>
            </a:r>
            <a:r>
              <a:rPr lang="ru-RU" sz="2600">
                <a:solidFill>
                  <a:srgbClr val="000000"/>
                </a:solidFill>
              </a:rPr>
              <a:t>,</a:t>
            </a:r>
          </a:p>
          <a:p>
            <a:pPr defTabSz="1066637" fontAlgn="base">
              <a:spcBef>
                <a:spcPct val="0"/>
              </a:spcBef>
              <a:spcAft>
                <a:spcPct val="0"/>
              </a:spcAft>
            </a:pPr>
            <a:endParaRPr lang="ru-RU" sz="2600">
              <a:solidFill>
                <a:srgbClr val="000000"/>
              </a:solidFill>
            </a:endParaRPr>
          </a:p>
          <a:p>
            <a:pPr defTabSz="106663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00">
                <a:solidFill>
                  <a:srgbClr val="FF0000"/>
                </a:solidFill>
              </a:rPr>
              <a:t>выводится преимущественно в неизмененном виде</a:t>
            </a:r>
            <a:r>
              <a:rPr lang="ru-RU" sz="2600">
                <a:solidFill>
                  <a:srgbClr val="000000"/>
                </a:solidFill>
              </a:rPr>
              <a:t>, что определяет минимальную вероятность возникновения нежелательных реакций со стороны печени и желчевыводящих путей.</a:t>
            </a:r>
          </a:p>
          <a:p>
            <a:pPr defTabSz="1066637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41341" y="325328"/>
            <a:ext cx="9744075" cy="494491"/>
          </a:xfrm>
        </p:spPr>
        <p:txBody>
          <a:bodyPr anchor="b"/>
          <a:lstStyle/>
          <a:p>
            <a:pPr eaLnBrk="1" hangingPunct="1"/>
            <a:r>
              <a:rPr lang="ru-RU" sz="3200" dirty="0"/>
              <a:t>Преимущества </a:t>
            </a:r>
            <a:r>
              <a:rPr lang="ru-RU" sz="3200" dirty="0" err="1">
                <a:solidFill>
                  <a:srgbClr val="FF0000"/>
                </a:solidFill>
              </a:rPr>
              <a:t>Амписида</a:t>
            </a:r>
            <a:r>
              <a:rPr lang="ru-RU" sz="3200" dirty="0"/>
              <a:t> в педиатрии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791" y="1323727"/>
            <a:ext cx="10556081" cy="53588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/>
              <a:t>Эффективность</a:t>
            </a:r>
          </a:p>
          <a:p>
            <a:pPr eaLnBrk="1" hangingPunct="1"/>
            <a:r>
              <a:rPr lang="ru-RU" sz="2800" dirty="0"/>
              <a:t>Быстрый бактерицидный эффект</a:t>
            </a:r>
          </a:p>
          <a:p>
            <a:pPr eaLnBrk="1" hangingPunct="1"/>
            <a:r>
              <a:rPr lang="ru-RU" sz="2800" dirty="0"/>
              <a:t>Практически полная </a:t>
            </a:r>
            <a:r>
              <a:rPr lang="ru-RU" sz="2800" dirty="0" err="1"/>
              <a:t>биодоступность</a:t>
            </a:r>
            <a:r>
              <a:rPr lang="ru-RU" sz="2800" dirty="0"/>
              <a:t> </a:t>
            </a:r>
            <a:r>
              <a:rPr lang="en-US" sz="2800" dirty="0"/>
              <a:t>per </a:t>
            </a:r>
            <a:r>
              <a:rPr lang="en-US" sz="2800" dirty="0" err="1"/>
              <a:t>os</a:t>
            </a:r>
            <a:endParaRPr lang="en-US" sz="2800" dirty="0"/>
          </a:p>
          <a:p>
            <a:pPr eaLnBrk="1" hangingPunct="1"/>
            <a:r>
              <a:rPr lang="ru-RU" sz="2800" dirty="0"/>
              <a:t>Надежная защищенность </a:t>
            </a:r>
            <a:r>
              <a:rPr lang="ru-RU" sz="2800" dirty="0" err="1"/>
              <a:t>сульбактамом</a:t>
            </a:r>
            <a:r>
              <a:rPr lang="ru-RU" sz="2800" dirty="0"/>
              <a:t> от </a:t>
            </a:r>
            <a:r>
              <a:rPr lang="el-GR" sz="2800" dirty="0"/>
              <a:t>β</a:t>
            </a:r>
            <a:r>
              <a:rPr lang="ru-RU" sz="2800" dirty="0"/>
              <a:t>-</a:t>
            </a:r>
            <a:r>
              <a:rPr lang="ru-RU" sz="2800" dirty="0" err="1"/>
              <a:t>лактамаз</a:t>
            </a:r>
            <a:endParaRPr lang="ru-RU" sz="2800" dirty="0"/>
          </a:p>
          <a:p>
            <a:pPr marL="338077" indent="-338077" eaLnBrk="1" hangingPunct="1">
              <a:buNone/>
            </a:pPr>
            <a:r>
              <a:rPr lang="ru-RU" sz="2800" b="1" dirty="0">
                <a:solidFill>
                  <a:srgbClr val="000000"/>
                </a:solidFill>
              </a:rPr>
              <a:t>Безопасность</a:t>
            </a:r>
          </a:p>
          <a:p>
            <a:pPr marL="338077" indent="-338077" eaLnBrk="1" hangingPunct="1"/>
            <a:r>
              <a:rPr lang="ru-RU" sz="2800" dirty="0">
                <a:solidFill>
                  <a:srgbClr val="000000"/>
                </a:solidFill>
              </a:rPr>
              <a:t>Возможность назначения детям с момента рождения</a:t>
            </a:r>
          </a:p>
          <a:p>
            <a:pPr marL="338077" indent="-338077" eaLnBrk="1" hangingPunct="1"/>
            <a:r>
              <a:rPr lang="ru-RU" sz="2800" dirty="0">
                <a:solidFill>
                  <a:srgbClr val="000000"/>
                </a:solidFill>
              </a:rPr>
              <a:t>Отсутствие </a:t>
            </a:r>
            <a:r>
              <a:rPr lang="ru-RU" sz="2800" dirty="0" err="1">
                <a:solidFill>
                  <a:srgbClr val="000000"/>
                </a:solidFill>
              </a:rPr>
              <a:t>гепатотоксичности</a:t>
            </a:r>
            <a:endParaRPr lang="ru-RU" sz="2800" dirty="0">
              <a:solidFill>
                <a:srgbClr val="000000"/>
              </a:solidFill>
            </a:endParaRPr>
          </a:p>
          <a:p>
            <a:pPr marL="338077" indent="-338077" eaLnBrk="1" hangingPunct="1"/>
            <a:r>
              <a:rPr lang="ru-RU" sz="2800" dirty="0">
                <a:solidFill>
                  <a:srgbClr val="000000"/>
                </a:solidFill>
              </a:rPr>
              <a:t>Отсутствие раздражающего действия на кишечник</a:t>
            </a:r>
          </a:p>
          <a:p>
            <a:pPr marL="338077" indent="-338077" eaLnBrk="1" hangingPunct="1">
              <a:buNone/>
            </a:pPr>
            <a:r>
              <a:rPr lang="ru-RU" sz="2800" b="1" dirty="0">
                <a:solidFill>
                  <a:srgbClr val="000000"/>
                </a:solidFill>
              </a:rPr>
              <a:t>Удобство и преемственность лечения</a:t>
            </a:r>
          </a:p>
          <a:p>
            <a:pPr marL="338077" indent="-338077" eaLnBrk="1" hangingPunct="1"/>
            <a:r>
              <a:rPr lang="ru-RU" sz="2800" dirty="0">
                <a:solidFill>
                  <a:srgbClr val="000000"/>
                </a:solidFill>
              </a:rPr>
              <a:t>Удобный 2-кратный прием</a:t>
            </a:r>
          </a:p>
          <a:p>
            <a:pPr marL="338077" indent="-338077" eaLnBrk="1" hangingPunct="1"/>
            <a:r>
              <a:rPr lang="ru-RU" sz="2800" dirty="0" err="1">
                <a:solidFill>
                  <a:srgbClr val="000000"/>
                </a:solidFill>
              </a:rPr>
              <a:t>Гипоаллергенная</a:t>
            </a:r>
            <a:r>
              <a:rPr lang="ru-RU" sz="2800" dirty="0">
                <a:solidFill>
                  <a:srgbClr val="000000"/>
                </a:solidFill>
              </a:rPr>
              <a:t> суспензия с абрикосовым вкусом</a:t>
            </a:r>
          </a:p>
          <a:p>
            <a:pPr marL="338077" indent="-338077" eaLnBrk="1" hangingPunct="1"/>
            <a:r>
              <a:rPr lang="ru-RU" sz="2800" dirty="0">
                <a:solidFill>
                  <a:srgbClr val="000000"/>
                </a:solidFill>
              </a:rPr>
              <a:t>Возможность ступенчатой терапии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46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585" y="223355"/>
            <a:ext cx="9744075" cy="1023114"/>
          </a:xfrm>
        </p:spPr>
        <p:txBody>
          <a:bodyPr/>
          <a:lstStyle/>
          <a:p>
            <a:r>
              <a:rPr lang="ru-RU" dirty="0" smtClean="0"/>
              <a:t>Классификация цефалоспоринов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168597"/>
              </p:ext>
            </p:extLst>
          </p:nvPr>
        </p:nvGraphicFramePr>
        <p:xfrm>
          <a:off x="553588" y="2184323"/>
          <a:ext cx="9744076" cy="530513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6019"/>
                <a:gridCol w="2436019"/>
                <a:gridCol w="2436019"/>
                <a:gridCol w="2436019"/>
              </a:tblGrid>
              <a:tr h="508356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</a:t>
                      </a:r>
                      <a:r>
                        <a:rPr lang="ru-RU" sz="2500" dirty="0" smtClean="0"/>
                        <a:t> поколение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II</a:t>
                      </a:r>
                      <a:r>
                        <a:rPr lang="ru-RU" sz="2500" dirty="0" smtClean="0"/>
                        <a:t> поколение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III</a:t>
                      </a:r>
                      <a:r>
                        <a:rPr lang="ru-RU" sz="2500" dirty="0" smtClean="0"/>
                        <a:t> поколение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IV</a:t>
                      </a:r>
                      <a:r>
                        <a:rPr lang="ru-RU" sz="2500" dirty="0" smtClean="0"/>
                        <a:t> поколение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</a:tr>
              <a:tr h="50835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Парентеральные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94268"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Цефазолин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Цефуроксим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Цефотаксим</a:t>
                      </a:r>
                      <a:endParaRPr lang="ru-RU" sz="2500" b="1" dirty="0" smtClean="0"/>
                    </a:p>
                    <a:p>
                      <a:r>
                        <a:rPr lang="ru-RU" sz="2500" b="1" dirty="0" err="1" smtClean="0"/>
                        <a:t>Цефтриаксон</a:t>
                      </a:r>
                      <a:endParaRPr lang="ru-RU" sz="2500" b="1" dirty="0" smtClean="0"/>
                    </a:p>
                    <a:p>
                      <a:r>
                        <a:rPr lang="ru-RU" sz="2500" b="1" dirty="0" err="1" smtClean="0"/>
                        <a:t>Цефтазидим</a:t>
                      </a:r>
                      <a:endParaRPr lang="ru-RU" sz="2500" b="1" dirty="0" smtClean="0"/>
                    </a:p>
                    <a:p>
                      <a:r>
                        <a:rPr lang="ru-RU" sz="2500" b="1" dirty="0" err="1" smtClean="0"/>
                        <a:t>Цефоперазон</a:t>
                      </a:r>
                      <a:endParaRPr lang="ru-RU" sz="2500" b="1" dirty="0" smtClean="0"/>
                    </a:p>
                    <a:p>
                      <a:r>
                        <a:rPr lang="ru-RU" sz="2500" b="1" dirty="0" err="1" smtClean="0"/>
                        <a:t>Цефоперазон</a:t>
                      </a:r>
                      <a:r>
                        <a:rPr lang="ru-RU" sz="2500" b="1" dirty="0" smtClean="0"/>
                        <a:t>/</a:t>
                      </a:r>
                      <a:endParaRPr lang="en-US" sz="2500" b="1" dirty="0" smtClean="0"/>
                    </a:p>
                    <a:p>
                      <a:r>
                        <a:rPr lang="ru-RU" sz="2500" b="1" dirty="0" err="1" smtClean="0"/>
                        <a:t>сульбактам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Цефепим</a:t>
                      </a:r>
                      <a:r>
                        <a:rPr lang="ru-RU" sz="2500" b="1" dirty="0" smtClean="0"/>
                        <a:t> 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0835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Пероральные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7439"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Цефалексин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Цефуроксим-аксетил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Цефиксим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endParaRPr lang="ru-RU" sz="2500" b="1"/>
                    </a:p>
                  </a:txBody>
                  <a:tcPr marL="108267" marR="108267" marT="54134" marB="54134"/>
                </a:tc>
              </a:tr>
              <a:tr h="508356"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Цефадроксил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Цефаклор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Цефтибутен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endParaRPr lang="ru-RU" sz="2500" b="1" dirty="0"/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7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07" y="325179"/>
            <a:ext cx="9987606" cy="665511"/>
          </a:xfrm>
        </p:spPr>
        <p:txBody>
          <a:bodyPr>
            <a:normAutofit/>
          </a:bodyPr>
          <a:lstStyle/>
          <a:p>
            <a:r>
              <a:rPr lang="ru-RU" sz="3300" b="1" dirty="0"/>
              <a:t>Сравнительная активность цефалоспоринов </a:t>
            </a:r>
            <a:r>
              <a:rPr lang="en-US" sz="3300" b="1" dirty="0"/>
              <a:t>in vitro</a:t>
            </a:r>
            <a:endParaRPr lang="ru-RU" sz="33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384120"/>
              </p:ext>
            </p:extLst>
          </p:nvPr>
        </p:nvGraphicFramePr>
        <p:xfrm>
          <a:off x="127289" y="1246473"/>
          <a:ext cx="10486915" cy="54727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46227"/>
                <a:gridCol w="1534670"/>
                <a:gridCol w="1619930"/>
                <a:gridCol w="1364152"/>
                <a:gridCol w="1449411"/>
                <a:gridCol w="852595"/>
                <a:gridCol w="852595"/>
                <a:gridCol w="767335"/>
              </a:tblGrid>
              <a:tr h="852595">
                <a:tc rowSpan="3">
                  <a:txBody>
                    <a:bodyPr/>
                    <a:lstStyle/>
                    <a:p>
                      <a:r>
                        <a:rPr lang="ru-RU" sz="1900" dirty="0" smtClean="0"/>
                        <a:t>Поколение</a:t>
                      </a:r>
                      <a:r>
                        <a:rPr lang="ru-RU" sz="1900" baseline="0" dirty="0" smtClean="0"/>
                        <a:t> цефалоспоринов</a:t>
                      </a:r>
                      <a:endParaRPr lang="ru-RU" sz="1900" dirty="0"/>
                    </a:p>
                  </a:txBody>
                  <a:tcPr marL="108267" marR="108267" marT="54134" marB="54134"/>
                </a:tc>
                <a:tc gridSpan="4">
                  <a:txBody>
                    <a:bodyPr/>
                    <a:lstStyle/>
                    <a:p>
                      <a:r>
                        <a:rPr lang="ru-RU" sz="2500" dirty="0" smtClean="0"/>
                        <a:t>Природная активность в отношении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Устойчивость к </a:t>
                      </a:r>
                      <a:r>
                        <a:rPr lang="el-GR" sz="2100" dirty="0" smtClean="0"/>
                        <a:t>β</a:t>
                      </a:r>
                      <a:r>
                        <a:rPr lang="ru-RU" sz="2100" dirty="0" smtClean="0"/>
                        <a:t>-</a:t>
                      </a:r>
                      <a:r>
                        <a:rPr lang="ru-RU" sz="2100" dirty="0" err="1" smtClean="0"/>
                        <a:t>лактамазам</a:t>
                      </a:r>
                      <a:r>
                        <a:rPr lang="ru-RU" sz="2100" dirty="0" smtClean="0"/>
                        <a:t>*</a:t>
                      </a:r>
                      <a:endParaRPr lang="ru-RU" sz="2100" dirty="0"/>
                    </a:p>
                  </a:txBody>
                  <a:tcPr marL="108267" marR="108267" marT="54134" marB="5413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0529">
                <a:tc vMerge="1"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500" dirty="0" err="1" smtClean="0"/>
                        <a:t>Грам</a:t>
                      </a:r>
                      <a:r>
                        <a:rPr lang="ru-RU" sz="2500" dirty="0" smtClean="0"/>
                        <a:t> (+)бактерий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500" dirty="0" err="1" smtClean="0"/>
                        <a:t>Грам</a:t>
                      </a:r>
                      <a:r>
                        <a:rPr lang="ru-RU" sz="2500" dirty="0" smtClean="0"/>
                        <a:t>(-)бактерий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500" dirty="0" smtClean="0"/>
                        <a:t>2b</a:t>
                      </a:r>
                      <a:r>
                        <a:rPr lang="ru-RU" sz="2100" kern="1200" baseline="30000" dirty="0" smtClean="0"/>
                        <a:t>1</a:t>
                      </a:r>
                      <a:endParaRPr lang="ru-RU" sz="21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500" dirty="0" smtClean="0"/>
                        <a:t>2be</a:t>
                      </a:r>
                      <a:r>
                        <a:rPr lang="ru-RU" sz="2100" kern="1200" baseline="30000" dirty="0" smtClean="0"/>
                        <a:t>2</a:t>
                      </a:r>
                      <a:endParaRPr lang="ru-RU" sz="21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C</a:t>
                      </a:r>
                      <a:r>
                        <a:rPr lang="en-US" sz="2500" baseline="30000" dirty="0" smtClean="0"/>
                        <a:t>3</a:t>
                      </a:r>
                      <a:endParaRPr lang="ru-RU" sz="2500" baseline="30000" dirty="0"/>
                    </a:p>
                  </a:txBody>
                  <a:tcPr marL="108267" marR="108267" marT="54134" marB="54134"/>
                </a:tc>
              </a:tr>
              <a:tr h="6264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Стафилококки</a:t>
                      </a:r>
                      <a:endParaRPr lang="ru-RU" sz="17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Стрептококки</a:t>
                      </a:r>
                      <a:endParaRPr lang="ru-RU" sz="17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en-US" sz="1700" b="1" dirty="0" err="1" smtClean="0"/>
                        <a:t>Enterobacteriaceae</a:t>
                      </a:r>
                      <a:endParaRPr lang="ru-RU" sz="17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P. </a:t>
                      </a:r>
                      <a:r>
                        <a:rPr lang="en-US" sz="1700" b="1" dirty="0" err="1" smtClean="0"/>
                        <a:t>aeruginosa</a:t>
                      </a:r>
                      <a:endParaRPr lang="ru-RU" sz="17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endParaRPr lang="ru-RU" sz="2500" b="1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endParaRPr lang="ru-RU" sz="2500" b="1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endParaRPr lang="ru-RU" sz="2500" b="1"/>
                    </a:p>
                  </a:txBody>
                  <a:tcPr marL="108267" marR="108267" marT="54134" marB="54134"/>
                </a:tc>
              </a:tr>
              <a:tr h="570529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I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+/-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70529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II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70529">
                <a:tc>
                  <a:txBody>
                    <a:bodyPr/>
                    <a:lstStyle/>
                    <a:p>
                      <a:r>
                        <a:rPr lang="en-US" sz="2500" b="1" dirty="0" err="1" smtClean="0"/>
                        <a:t>IIIa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70529">
                <a:tc>
                  <a:txBody>
                    <a:bodyPr/>
                    <a:lstStyle/>
                    <a:p>
                      <a:r>
                        <a:rPr lang="en-US" sz="2500" b="1" dirty="0" err="1" smtClean="0"/>
                        <a:t>IIIb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70529">
                <a:tc>
                  <a:txBody>
                    <a:bodyPr/>
                    <a:lstStyle/>
                    <a:p>
                      <a:r>
                        <a:rPr lang="en-US" sz="2500" b="1" dirty="0" err="1" smtClean="0"/>
                        <a:t>IIIsul</a:t>
                      </a:r>
                      <a:r>
                        <a:rPr lang="ru-RU" sz="2500" b="1" baseline="30000" dirty="0" smtClean="0"/>
                        <a:t>4</a:t>
                      </a:r>
                      <a:endParaRPr lang="ru-RU" sz="2500" b="1" baseline="30000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0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70529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IV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+/-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++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/>
          </p:cNvSpPr>
          <p:nvPr>
            <p:ph type="title"/>
          </p:nvPr>
        </p:nvSpPr>
        <p:spPr>
          <a:xfrm>
            <a:off x="360892" y="270669"/>
            <a:ext cx="10014744" cy="13533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300"/>
              <a:t>Антимикробная активность цефалоспоринов</a:t>
            </a:r>
          </a:p>
        </p:txBody>
      </p:sp>
      <p:sp>
        <p:nvSpPr>
          <p:cNvPr id="329731" name="Rectangle 3"/>
          <p:cNvSpPr>
            <a:spLocks noGrp="1"/>
          </p:cNvSpPr>
          <p:nvPr>
            <p:ph type="body" idx="1"/>
          </p:nvPr>
        </p:nvSpPr>
        <p:spPr>
          <a:xfrm>
            <a:off x="451114" y="2075127"/>
            <a:ext cx="10104967" cy="57742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ru-RU" sz="2800" b="1">
                <a:solidFill>
                  <a:srgbClr val="FF3300"/>
                </a:solidFill>
              </a:rPr>
              <a:t> поколение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/>
              <a:t>п</a:t>
            </a:r>
            <a:r>
              <a:rPr lang="en-US" sz="2400" b="1"/>
              <a:t>/</a:t>
            </a:r>
            <a:r>
              <a:rPr lang="ru-RU" sz="2400" b="1"/>
              <a:t>э: цефазолин</a:t>
            </a:r>
          </a:p>
          <a:p>
            <a:pPr lvl="1" eaLnBrk="1" hangingPunct="1">
              <a:lnSpc>
                <a:spcPct val="60000"/>
              </a:lnSpc>
            </a:pPr>
            <a:r>
              <a:rPr lang="ru-RU" sz="2400" b="1"/>
              <a:t>вн.: цефалексин, цефадроксил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II</a:t>
            </a:r>
            <a:r>
              <a:rPr lang="ru-RU" sz="2800" b="1">
                <a:solidFill>
                  <a:srgbClr val="FF3300"/>
                </a:solidFill>
              </a:rPr>
              <a:t> поколение</a:t>
            </a:r>
            <a:r>
              <a:rPr lang="ru-RU" sz="2800" b="1"/>
              <a:t>				      ограниченный</a:t>
            </a:r>
          </a:p>
          <a:p>
            <a:pPr lvl="1" eaLnBrk="1" hangingPunct="1">
              <a:lnSpc>
                <a:spcPct val="70000"/>
              </a:lnSpc>
            </a:pPr>
            <a:r>
              <a:rPr lang="ru-RU" sz="2400" b="1"/>
              <a:t>п</a:t>
            </a:r>
            <a:r>
              <a:rPr lang="en-US" sz="2400" b="1"/>
              <a:t>/</a:t>
            </a:r>
            <a:r>
              <a:rPr lang="ru-RU" sz="2400" b="1"/>
              <a:t>э: цефуроксим			            </a:t>
            </a:r>
            <a:r>
              <a:rPr lang="ru-RU" sz="2800" b="1"/>
              <a:t>спектр</a:t>
            </a:r>
          </a:p>
          <a:p>
            <a:pPr lvl="1" eaLnBrk="1" hangingPunct="1">
              <a:lnSpc>
                <a:spcPct val="60000"/>
              </a:lnSpc>
            </a:pPr>
            <a:r>
              <a:rPr lang="ru-RU" sz="2400" b="1"/>
              <a:t>вн.: цефуроксим аксетил, цефаклор	       </a:t>
            </a:r>
            <a:r>
              <a:rPr lang="ru-RU" sz="2400" b="1">
                <a:solidFill>
                  <a:srgbClr val="009900"/>
                </a:solidFill>
              </a:rPr>
              <a:t>преим. Грам(+)</a:t>
            </a:r>
          </a:p>
          <a:p>
            <a:pPr eaLnBrk="1" hangingPunct="1">
              <a:lnSpc>
                <a:spcPct val="90000"/>
              </a:lnSpc>
            </a:pPr>
            <a:endParaRPr lang="ru-RU" sz="2800" b="1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III</a:t>
            </a:r>
            <a:r>
              <a:rPr lang="ru-RU" sz="2800" b="1">
                <a:solidFill>
                  <a:srgbClr val="FF3300"/>
                </a:solidFill>
              </a:rPr>
              <a:t> поколение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/>
              <a:t>п</a:t>
            </a:r>
            <a:r>
              <a:rPr lang="en-US" sz="2400" b="1"/>
              <a:t>/</a:t>
            </a:r>
            <a:r>
              <a:rPr lang="ru-RU" sz="2400" b="1"/>
              <a:t>э: цефотаксим, цефтриаксон,                                         		     цефтазидим, цефоперазон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/>
              <a:t>вн.: цефиксим, цефтибутен		        </a:t>
            </a:r>
            <a:r>
              <a:rPr lang="ru-RU" sz="2800" b="1"/>
              <a:t>широкий спектр</a:t>
            </a:r>
            <a:r>
              <a:rPr lang="ru-RU" sz="2400" b="1"/>
              <a:t>				                </a:t>
            </a:r>
            <a:r>
              <a:rPr lang="ru-RU" sz="2400" b="1">
                <a:solidFill>
                  <a:srgbClr val="009900"/>
                </a:solidFill>
              </a:rPr>
              <a:t>Грам(-) и Грам(+)</a:t>
            </a:r>
          </a:p>
          <a:p>
            <a:pPr eaLnBrk="1" hangingPunct="1">
              <a:lnSpc>
                <a:spcPct val="30000"/>
              </a:lnSpc>
            </a:pPr>
            <a:r>
              <a:rPr lang="en-US" sz="2800" b="1">
                <a:solidFill>
                  <a:srgbClr val="FF3300"/>
                </a:solidFill>
              </a:rPr>
              <a:t>IV</a:t>
            </a:r>
            <a:r>
              <a:rPr lang="ru-RU" sz="2800" b="1">
                <a:solidFill>
                  <a:srgbClr val="FF3300"/>
                </a:solidFill>
              </a:rPr>
              <a:t> поколение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/>
              <a:t>п</a:t>
            </a:r>
            <a:r>
              <a:rPr lang="en-US" sz="2400" b="1"/>
              <a:t>/</a:t>
            </a:r>
            <a:r>
              <a:rPr lang="ru-RU" sz="2400" b="1"/>
              <a:t>э: цефепим</a:t>
            </a:r>
          </a:p>
        </p:txBody>
      </p:sp>
      <p:sp>
        <p:nvSpPr>
          <p:cNvPr id="329732" name="AutoShape 4"/>
          <p:cNvSpPr>
            <a:spLocks/>
          </p:cNvSpPr>
          <p:nvPr/>
        </p:nvSpPr>
        <p:spPr bwMode="auto">
          <a:xfrm>
            <a:off x="6586273" y="2345796"/>
            <a:ext cx="541338" cy="2436019"/>
          </a:xfrm>
          <a:prstGeom prst="rightBrace">
            <a:avLst>
              <a:gd name="adj1" fmla="val 37500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6793" tIns="53417" rIns="106793" bIns="53417" anchor="ctr"/>
          <a:lstStyle/>
          <a:p>
            <a:pPr defTabSz="106831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9733" name="AutoShape 5"/>
          <p:cNvSpPr>
            <a:spLocks/>
          </p:cNvSpPr>
          <p:nvPr/>
        </p:nvSpPr>
        <p:spPr bwMode="auto">
          <a:xfrm>
            <a:off x="6586273" y="5052486"/>
            <a:ext cx="541338" cy="2436019"/>
          </a:xfrm>
          <a:prstGeom prst="rightBrace">
            <a:avLst>
              <a:gd name="adj1" fmla="val 37500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6793" tIns="53417" rIns="106793" bIns="53417" anchor="ctr"/>
          <a:lstStyle/>
          <a:p>
            <a:pPr defTabSz="106831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360894" y="1624013"/>
            <a:ext cx="9924521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793" tIns="53417" rIns="106793" bIns="53417"/>
          <a:lstStyle/>
          <a:p>
            <a:pPr defTabSz="106831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/>
          </p:cNvSpPr>
          <p:nvPr>
            <p:ph type="title"/>
          </p:nvPr>
        </p:nvSpPr>
        <p:spPr>
          <a:xfrm>
            <a:off x="812006" y="270669"/>
            <a:ext cx="9202738" cy="13533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300">
                <a:solidFill>
                  <a:srgbClr val="FF3300"/>
                </a:solidFill>
              </a:rPr>
              <a:t>Клиническое применение цефалоспоринов</a:t>
            </a:r>
          </a:p>
        </p:txBody>
      </p:sp>
      <p:sp>
        <p:nvSpPr>
          <p:cNvPr id="330755" name="Rectangle 3"/>
          <p:cNvSpPr>
            <a:spLocks noGrp="1"/>
          </p:cNvSpPr>
          <p:nvPr>
            <p:ph type="body" idx="1"/>
          </p:nvPr>
        </p:nvSpPr>
        <p:spPr>
          <a:xfrm>
            <a:off x="360895" y="1894681"/>
            <a:ext cx="10104967" cy="5774267"/>
          </a:xfrm>
        </p:spPr>
        <p:txBody>
          <a:bodyPr/>
          <a:lstStyle/>
          <a:p>
            <a:pPr eaLnBrk="1" hangingPunct="1"/>
            <a:r>
              <a:rPr lang="en-US" sz="3300" b="1">
                <a:solidFill>
                  <a:srgbClr val="009900"/>
                </a:solidFill>
              </a:rPr>
              <a:t>I</a:t>
            </a:r>
            <a:r>
              <a:rPr lang="ru-RU" sz="3300" b="1">
                <a:solidFill>
                  <a:srgbClr val="009900"/>
                </a:solidFill>
              </a:rPr>
              <a:t> поколение – ограничено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2800" b="1"/>
              <a:t>Стафилококковые инфекции</a:t>
            </a:r>
          </a:p>
          <a:p>
            <a:pPr lvl="2" eaLnBrk="1" hangingPunct="1">
              <a:buFontTx/>
              <a:buChar char="–"/>
            </a:pPr>
            <a:r>
              <a:rPr lang="ru-RU" sz="2400" b="1"/>
              <a:t>Альтернатива оксациллину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2800" b="1"/>
              <a:t>Цефазолин – предоперационная профилактика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3300" b="1"/>
          </a:p>
          <a:p>
            <a:pPr eaLnBrk="1" hangingPunct="1">
              <a:buFontTx/>
              <a:buChar char="•"/>
            </a:pPr>
            <a:r>
              <a:rPr lang="en-US" sz="3300" b="1">
                <a:solidFill>
                  <a:srgbClr val="009900"/>
                </a:solidFill>
              </a:rPr>
              <a:t>II</a:t>
            </a:r>
            <a:r>
              <a:rPr lang="ru-RU" sz="3300" b="1">
                <a:solidFill>
                  <a:srgbClr val="009900"/>
                </a:solidFill>
              </a:rPr>
              <a:t> поколение – более широкое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2800" b="1"/>
              <a:t>Стафилококковые инфекции</a:t>
            </a:r>
          </a:p>
          <a:p>
            <a:pPr lvl="2" eaLnBrk="1" hangingPunct="1">
              <a:buFontTx/>
              <a:buChar char="–"/>
            </a:pPr>
            <a:r>
              <a:rPr lang="ru-RU" sz="2400" b="1"/>
              <a:t>Альтернатива оксациллину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2800" b="1"/>
              <a:t>Внебольничные инфекции дыхательных путей</a:t>
            </a:r>
          </a:p>
          <a:p>
            <a:pPr lvl="2" eaLnBrk="1" hangingPunct="1">
              <a:buFontTx/>
              <a:buChar char="–"/>
            </a:pPr>
            <a:r>
              <a:rPr lang="ru-RU" sz="2400" b="1"/>
              <a:t>Равны по эффективности амоксициллин</a:t>
            </a:r>
            <a:r>
              <a:rPr lang="en-US" sz="2400" b="1"/>
              <a:t>/</a:t>
            </a:r>
            <a:r>
              <a:rPr lang="ru-RU" sz="2400" b="1"/>
              <a:t>клавуланату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2800" b="1"/>
              <a:t>Цефуроксим – предоперационная профилактика</a:t>
            </a:r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360892" y="1624013"/>
            <a:ext cx="10014744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841" tIns="53441" rIns="106841" bIns="53441"/>
          <a:lstStyle/>
          <a:p>
            <a:pPr defTabSz="106879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992452" y="270670"/>
            <a:ext cx="92027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13" tIns="53477" rIns="106913" bIns="53477" anchor="ctr"/>
          <a:lstStyle/>
          <a:p>
            <a:pPr algn="ctr" defTabSz="106950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300" b="1">
                <a:solidFill>
                  <a:srgbClr val="1F497D"/>
                </a:solidFill>
                <a:latin typeface="Arial" pitchFamily="34" charset="0"/>
              </a:rPr>
              <a:t>Парентеральные </a:t>
            </a:r>
          </a:p>
          <a:p>
            <a:pPr algn="ctr" defTabSz="106950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300" b="1">
                <a:solidFill>
                  <a:srgbClr val="1F497D"/>
                </a:solidFill>
                <a:latin typeface="Arial" pitchFamily="34" charset="0"/>
              </a:rPr>
              <a:t>цефалоспорины </a:t>
            </a:r>
            <a:r>
              <a:rPr lang="en-US" sz="4300" b="1">
                <a:solidFill>
                  <a:srgbClr val="1F497D"/>
                </a:solidFill>
                <a:latin typeface="Arial" pitchFamily="34" charset="0"/>
              </a:rPr>
              <a:t>III</a:t>
            </a:r>
            <a:r>
              <a:rPr lang="ru-RU" sz="4300" b="1">
                <a:solidFill>
                  <a:srgbClr val="1F497D"/>
                </a:solidFill>
                <a:latin typeface="Arial" pitchFamily="34" charset="0"/>
              </a:rPr>
              <a:t> поколения</a:t>
            </a: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1804458"/>
            <a:ext cx="5413375" cy="57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13" tIns="53477" rIns="106913" bIns="53477"/>
          <a:lstStyle/>
          <a:p>
            <a:pPr marL="401044" indent="-401044" defTabSz="1069508" fontAlgn="base">
              <a:spcBef>
                <a:spcPct val="20000"/>
              </a:spcBef>
              <a:spcAft>
                <a:spcPct val="0"/>
              </a:spcAft>
            </a:pPr>
            <a:r>
              <a:rPr lang="ru-RU" sz="3100" b="1">
                <a:solidFill>
                  <a:srgbClr val="1F497D"/>
                </a:solidFill>
                <a:latin typeface="Arial" pitchFamily="34" charset="0"/>
              </a:rPr>
              <a:t>Цефотаксим </a:t>
            </a:r>
          </a:p>
          <a:p>
            <a:pPr marL="401044" indent="-401044" defTabSz="1069508" fontAlgn="base">
              <a:spcBef>
                <a:spcPct val="20000"/>
              </a:spcBef>
              <a:spcAft>
                <a:spcPct val="0"/>
              </a:spcAft>
            </a:pPr>
            <a:r>
              <a:rPr lang="ru-RU" sz="3100" b="1">
                <a:solidFill>
                  <a:srgbClr val="1F497D"/>
                </a:solidFill>
                <a:latin typeface="Arial" pitchFamily="34" charset="0"/>
              </a:rPr>
              <a:t>Цефтриаксон</a:t>
            </a:r>
          </a:p>
          <a:p>
            <a:pPr marL="401044" indent="-401044" defTabSz="1069508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ru-RU" sz="3300" b="1">
              <a:solidFill>
                <a:srgbClr val="0000FF"/>
              </a:solidFill>
              <a:latin typeface="Arial" pitchFamily="34" charset="0"/>
            </a:endParaRP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Высокая активность против</a:t>
            </a: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пневмококков и Грам(-)</a:t>
            </a:r>
          </a:p>
          <a:p>
            <a:pPr marL="401044" indent="-401044" defTabSz="1069508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		</a:t>
            </a:r>
            <a:r>
              <a:rPr lang="ru-RU" sz="3300" b="1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sz="3300" b="1">
              <a:solidFill>
                <a:srgbClr val="0000FF"/>
              </a:solidFill>
              <a:latin typeface="Arial" pitchFamily="34" charset="0"/>
            </a:endParaRP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Различные госпитальные и</a:t>
            </a: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внебольничные инфекции в</a:t>
            </a: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отделениях общего профиля*</a:t>
            </a: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>
              <a:solidFill>
                <a:srgbClr val="000000"/>
              </a:solidFill>
              <a:latin typeface="Arial" pitchFamily="34" charset="0"/>
            </a:endParaRP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pitchFamily="34" charset="0"/>
              </a:rPr>
              <a:t>* При риске анаэробов + метронидазол</a:t>
            </a: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>
              <a:solidFill>
                <a:srgbClr val="000000"/>
              </a:solidFill>
              <a:latin typeface="Arial" pitchFamily="34" charset="0"/>
            </a:endParaRP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5503598" y="2165350"/>
            <a:ext cx="532315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13" tIns="53477" rIns="106913" bIns="53477"/>
          <a:lstStyle/>
          <a:p>
            <a:pPr marL="401044" indent="-401044" defTabSz="1069508" fontAlgn="base">
              <a:spcBef>
                <a:spcPct val="20000"/>
              </a:spcBef>
              <a:spcAft>
                <a:spcPct val="0"/>
              </a:spcAft>
            </a:pPr>
            <a:r>
              <a:rPr lang="ru-RU" sz="3100" b="1">
                <a:solidFill>
                  <a:srgbClr val="1F497D"/>
                </a:solidFill>
                <a:latin typeface="Arial" pitchFamily="34" charset="0"/>
              </a:rPr>
              <a:t>Цефтазидим</a:t>
            </a:r>
          </a:p>
          <a:p>
            <a:pPr marL="401044" indent="-401044" defTabSz="1069508" fontAlgn="base">
              <a:spcBef>
                <a:spcPct val="20000"/>
              </a:spcBef>
              <a:spcAft>
                <a:spcPct val="0"/>
              </a:spcAft>
            </a:pPr>
            <a:r>
              <a:rPr lang="ru-RU" sz="3100" b="1">
                <a:solidFill>
                  <a:srgbClr val="1F497D"/>
                </a:solidFill>
                <a:latin typeface="Arial" pitchFamily="34" charset="0"/>
              </a:rPr>
              <a:t>Цефоперазон</a:t>
            </a:r>
          </a:p>
          <a:p>
            <a:pPr marL="401044" indent="-401044" defTabSz="1069508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		 </a:t>
            </a:r>
            <a:endParaRPr lang="ru-RU" sz="3300" b="1">
              <a:solidFill>
                <a:srgbClr val="0000FF"/>
              </a:solidFill>
              <a:latin typeface="Arial" pitchFamily="34" charset="0"/>
            </a:endParaRP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Высокая активность против</a:t>
            </a: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9900"/>
                </a:solidFill>
                <a:latin typeface="Arial" pitchFamily="34" charset="0"/>
              </a:rPr>
              <a:t>P</a:t>
            </a:r>
            <a:r>
              <a:rPr lang="ru-RU" sz="2800" b="1">
                <a:solidFill>
                  <a:srgbClr val="009900"/>
                </a:solidFill>
                <a:latin typeface="Arial" pitchFamily="34" charset="0"/>
              </a:rPr>
              <a:t>.</a:t>
            </a:r>
            <a:r>
              <a:rPr lang="en-US" sz="2800" b="1">
                <a:solidFill>
                  <a:srgbClr val="009900"/>
                </a:solidFill>
                <a:latin typeface="Arial" pitchFamily="34" charset="0"/>
              </a:rPr>
              <a:t>aeruginosa</a:t>
            </a: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 и Грам(-) </a:t>
            </a:r>
          </a:p>
          <a:p>
            <a:pPr marL="401044" indent="-401044" defTabSz="1069508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		</a:t>
            </a:r>
            <a:r>
              <a:rPr lang="ru-RU" sz="3300" b="1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sz="3300" b="1">
              <a:solidFill>
                <a:srgbClr val="0000FF"/>
              </a:solidFill>
              <a:latin typeface="Arial" pitchFamily="34" charset="0"/>
            </a:endParaRP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Псевдомонадные инфекции</a:t>
            </a:r>
          </a:p>
          <a:p>
            <a:pPr marL="401044" indent="-401044" defTabSz="106950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" pitchFamily="34" charset="0"/>
              </a:rPr>
              <a:t>Инфекции в ОРИТ*</a:t>
            </a:r>
          </a:p>
        </p:txBody>
      </p:sp>
      <p:sp>
        <p:nvSpPr>
          <p:cNvPr id="331781" name="Line 5"/>
          <p:cNvSpPr>
            <a:spLocks noChangeShapeType="1"/>
          </p:cNvSpPr>
          <p:nvPr/>
        </p:nvSpPr>
        <p:spPr bwMode="auto">
          <a:xfrm>
            <a:off x="451118" y="1714236"/>
            <a:ext cx="9924521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13" tIns="53477" rIns="106913" bIns="53477"/>
          <a:lstStyle/>
          <a:p>
            <a:pPr defTabSz="106950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1782" name="Line 6"/>
          <p:cNvSpPr>
            <a:spLocks noChangeShapeType="1"/>
          </p:cNvSpPr>
          <p:nvPr/>
        </p:nvSpPr>
        <p:spPr bwMode="auto">
          <a:xfrm>
            <a:off x="1533790" y="2887133"/>
            <a:ext cx="0" cy="5413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13" tIns="53477" rIns="106913" bIns="53477"/>
          <a:lstStyle/>
          <a:p>
            <a:pPr defTabSz="106950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1783" name="Line 7"/>
          <p:cNvSpPr>
            <a:spLocks noChangeShapeType="1"/>
          </p:cNvSpPr>
          <p:nvPr/>
        </p:nvSpPr>
        <p:spPr bwMode="auto">
          <a:xfrm>
            <a:off x="1624013" y="4420923"/>
            <a:ext cx="0" cy="5413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13" tIns="53477" rIns="106913" bIns="53477"/>
          <a:lstStyle/>
          <a:p>
            <a:pPr defTabSz="106950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1784" name="Line 8"/>
          <p:cNvSpPr>
            <a:spLocks noChangeShapeType="1"/>
          </p:cNvSpPr>
          <p:nvPr/>
        </p:nvSpPr>
        <p:spPr bwMode="auto">
          <a:xfrm>
            <a:off x="6947165" y="3338248"/>
            <a:ext cx="0" cy="5413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13" tIns="53477" rIns="106913" bIns="53477"/>
          <a:lstStyle/>
          <a:p>
            <a:pPr defTabSz="106950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>
            <a:off x="6947165" y="4781815"/>
            <a:ext cx="0" cy="5413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13" tIns="53477" rIns="106913" bIns="53477"/>
          <a:lstStyle/>
          <a:p>
            <a:pPr defTabSz="106950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836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Поколения цефалоспоринов.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17737"/>
              </p:ext>
            </p:extLst>
          </p:nvPr>
        </p:nvGraphicFramePr>
        <p:xfrm>
          <a:off x="541341" y="1246210"/>
          <a:ext cx="9744075" cy="60541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91716"/>
                <a:gridCol w="1175132"/>
                <a:gridCol w="6577227"/>
              </a:tblGrid>
              <a:tr h="1064638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Поколение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Препараты</a:t>
                      </a:r>
                      <a:endParaRPr lang="ru-RU" sz="2500" dirty="0"/>
                    </a:p>
                  </a:txBody>
                  <a:tcPr marL="108267" marR="108267" marT="54134" marB="5413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4638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I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Пэ</a:t>
                      </a:r>
                    </a:p>
                    <a:p>
                      <a:r>
                        <a:rPr lang="ru-RU" sz="2500" b="1" dirty="0" smtClean="0"/>
                        <a:t>Ор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Цефазолин</a:t>
                      </a:r>
                      <a:endParaRPr lang="ru-RU" sz="2500" b="1" dirty="0" smtClean="0"/>
                    </a:p>
                    <a:p>
                      <a:r>
                        <a:rPr lang="ru-RU" sz="2500" b="1" dirty="0" err="1" smtClean="0"/>
                        <a:t>Цефалексин</a:t>
                      </a:r>
                      <a:r>
                        <a:rPr lang="ru-RU" sz="2500" b="1" dirty="0" smtClean="0"/>
                        <a:t>,</a:t>
                      </a:r>
                      <a:r>
                        <a:rPr lang="ru-RU" sz="2500" b="1" baseline="0" dirty="0" smtClean="0"/>
                        <a:t> </a:t>
                      </a:r>
                      <a:r>
                        <a:rPr lang="ru-RU" sz="2500" b="1" baseline="0" dirty="0" err="1" smtClean="0"/>
                        <a:t>Цефадроксил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1064638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II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Пэ</a:t>
                      </a:r>
                    </a:p>
                    <a:p>
                      <a:r>
                        <a:rPr lang="ru-RU" sz="2500" b="1" dirty="0" smtClean="0"/>
                        <a:t>Ор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Цефуроксим</a:t>
                      </a:r>
                      <a:endParaRPr lang="ru-RU" sz="2500" b="1" dirty="0" smtClean="0"/>
                    </a:p>
                    <a:p>
                      <a:r>
                        <a:rPr lang="ru-RU" sz="2500" b="1" dirty="0" err="1" smtClean="0"/>
                        <a:t>Цефуроксим-аксетил</a:t>
                      </a:r>
                      <a:r>
                        <a:rPr lang="ru-RU" sz="2500" b="1" dirty="0" smtClean="0"/>
                        <a:t>, </a:t>
                      </a:r>
                      <a:r>
                        <a:rPr lang="ru-RU" sz="2500" b="1" dirty="0" err="1" smtClean="0"/>
                        <a:t>Цефаклор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1064638">
                <a:tc>
                  <a:txBody>
                    <a:bodyPr/>
                    <a:lstStyle/>
                    <a:p>
                      <a:r>
                        <a:rPr lang="en-US" sz="2500" b="1" dirty="0" err="1" smtClean="0"/>
                        <a:t>IIIa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Пэ</a:t>
                      </a:r>
                    </a:p>
                    <a:p>
                      <a:r>
                        <a:rPr lang="ru-RU" sz="2500" b="1" dirty="0" smtClean="0"/>
                        <a:t>Ор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Цефотаксим</a:t>
                      </a:r>
                      <a:r>
                        <a:rPr lang="ru-RU" sz="2500" b="1" dirty="0" smtClean="0"/>
                        <a:t>, </a:t>
                      </a:r>
                      <a:r>
                        <a:rPr lang="ru-RU" sz="2500" b="1" dirty="0" err="1" smtClean="0"/>
                        <a:t>Цефтриаксон</a:t>
                      </a:r>
                      <a:r>
                        <a:rPr lang="ru-RU" sz="2500" b="1" dirty="0" smtClean="0"/>
                        <a:t>, </a:t>
                      </a:r>
                      <a:r>
                        <a:rPr lang="ru-RU" sz="2500" b="1" dirty="0" err="1" smtClean="0"/>
                        <a:t>цефиксим</a:t>
                      </a:r>
                      <a:r>
                        <a:rPr lang="ru-RU" sz="2500" b="1" dirty="0" smtClean="0"/>
                        <a:t>, </a:t>
                      </a:r>
                      <a:r>
                        <a:rPr lang="ru-RU" sz="2500" b="1" dirty="0" err="1" smtClean="0"/>
                        <a:t>Цефтибутен</a:t>
                      </a:r>
                      <a:r>
                        <a:rPr lang="ru-RU" sz="2500" b="1" baseline="0" dirty="0" smtClean="0"/>
                        <a:t> 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98544">
                <a:tc>
                  <a:txBody>
                    <a:bodyPr/>
                    <a:lstStyle/>
                    <a:p>
                      <a:r>
                        <a:rPr lang="en-US" sz="2500" b="1" dirty="0" err="1" smtClean="0"/>
                        <a:t>IIIb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/>
                        <a:t>Пэ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Цефтазидим</a:t>
                      </a:r>
                      <a:r>
                        <a:rPr lang="ru-RU" sz="2500" b="1" dirty="0" smtClean="0"/>
                        <a:t>, </a:t>
                      </a:r>
                      <a:r>
                        <a:rPr lang="ru-RU" sz="2500" b="1" dirty="0" err="1" smtClean="0"/>
                        <a:t>Цефоперазон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98544">
                <a:tc>
                  <a:txBody>
                    <a:bodyPr/>
                    <a:lstStyle/>
                    <a:p>
                      <a:r>
                        <a:rPr lang="en-US" sz="2500" b="1" dirty="0" err="1" smtClean="0"/>
                        <a:t>IIIsul</a:t>
                      </a:r>
                      <a:r>
                        <a:rPr lang="ru-RU" sz="2500" b="1" baseline="30000" dirty="0" smtClean="0"/>
                        <a:t>4</a:t>
                      </a:r>
                      <a:endParaRPr lang="ru-RU" sz="2500" b="1" baseline="30000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/>
                        <a:t>Пэ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Цефоперазон</a:t>
                      </a:r>
                      <a:r>
                        <a:rPr lang="ru-RU" sz="2500" b="1" dirty="0" smtClean="0"/>
                        <a:t> /</a:t>
                      </a:r>
                      <a:r>
                        <a:rPr lang="ru-RU" sz="2500" b="1" dirty="0" err="1" smtClean="0"/>
                        <a:t>сульбактам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  <a:tr h="598544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IV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/>
                        <a:t>Пэ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Цефепим</a:t>
                      </a:r>
                      <a:endParaRPr lang="ru-RU" sz="2500" b="1" dirty="0"/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Группа </a:t>
            </a:r>
            <a:r>
              <a:rPr lang="ru-RU" dirty="0" err="1" smtClean="0">
                <a:solidFill>
                  <a:srgbClr val="FF0000"/>
                </a:solidFill>
              </a:rPr>
              <a:t>карбапенемов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Карбапенемы</a:t>
            </a:r>
            <a:r>
              <a:rPr lang="ru-RU" b="1" dirty="0" smtClean="0"/>
              <a:t> (</a:t>
            </a:r>
            <a:r>
              <a:rPr lang="ru-RU" b="1" dirty="0" err="1" smtClean="0"/>
              <a:t>имипенем</a:t>
            </a:r>
            <a:r>
              <a:rPr lang="ru-RU" b="1" dirty="0" smtClean="0"/>
              <a:t>, </a:t>
            </a:r>
            <a:r>
              <a:rPr lang="ru-RU" b="1" dirty="0" err="1" smtClean="0"/>
              <a:t>меропенем</a:t>
            </a:r>
            <a:r>
              <a:rPr lang="ru-RU" b="1" dirty="0" smtClean="0"/>
              <a:t>, </a:t>
            </a:r>
            <a:r>
              <a:rPr lang="ru-RU" b="1" dirty="0" err="1" smtClean="0"/>
              <a:t>эртапенем</a:t>
            </a:r>
            <a:r>
              <a:rPr lang="ru-RU" b="1" dirty="0" smtClean="0"/>
              <a:t>) относятся к </a:t>
            </a:r>
            <a:r>
              <a:rPr lang="el-GR" b="1" dirty="0" smtClean="0"/>
              <a:t>β</a:t>
            </a:r>
            <a:r>
              <a:rPr lang="ru-RU" b="1" dirty="0" smtClean="0"/>
              <a:t>- лактамам. По сравнению с пенициллинами и цефалоспоринами </a:t>
            </a:r>
            <a:r>
              <a:rPr lang="ru-RU" b="1" dirty="0" err="1" smtClean="0"/>
              <a:t>карбапенемы</a:t>
            </a:r>
            <a:r>
              <a:rPr lang="ru-RU" b="1" dirty="0" smtClean="0"/>
              <a:t> более устойчивые к </a:t>
            </a:r>
            <a:r>
              <a:rPr lang="ru-RU" b="1" dirty="0" err="1" smtClean="0"/>
              <a:t>гидролизующему</a:t>
            </a:r>
            <a:r>
              <a:rPr lang="ru-RU" b="1" dirty="0" smtClean="0"/>
              <a:t> действию бактериальных </a:t>
            </a:r>
            <a:r>
              <a:rPr lang="el-GR" b="1" dirty="0"/>
              <a:t>β</a:t>
            </a:r>
            <a:r>
              <a:rPr lang="ru-RU" b="1" dirty="0"/>
              <a:t>- </a:t>
            </a:r>
            <a:r>
              <a:rPr lang="ru-RU" b="1" dirty="0" err="1" smtClean="0"/>
              <a:t>лактамаз</a:t>
            </a:r>
            <a:r>
              <a:rPr lang="ru-RU" b="1" dirty="0" smtClean="0"/>
              <a:t>, в том числе БЛРС, и обладают более широким спектром активности. В последние годы </a:t>
            </a:r>
            <a:r>
              <a:rPr lang="ru-RU" b="1" dirty="0" err="1" smtClean="0"/>
              <a:t>карбапенемы</a:t>
            </a:r>
            <a:r>
              <a:rPr lang="ru-RU" b="1" dirty="0" smtClean="0"/>
              <a:t> стали подразделять на 2 группы. К 1-й группе относится </a:t>
            </a:r>
            <a:r>
              <a:rPr lang="ru-RU" b="1" dirty="0" err="1" smtClean="0"/>
              <a:t>эртапенем</a:t>
            </a:r>
            <a:r>
              <a:rPr lang="ru-RU" b="1" dirty="0" smtClean="0"/>
              <a:t>, характеризующийся ограниченной активностью в отношении</a:t>
            </a:r>
            <a:r>
              <a:rPr lang="en-US" b="1" dirty="0"/>
              <a:t> P. </a:t>
            </a:r>
            <a:r>
              <a:rPr lang="en-US" b="1" dirty="0" err="1" smtClean="0"/>
              <a:t>Aeruginosa</a:t>
            </a:r>
            <a:r>
              <a:rPr lang="ru-RU" b="1" dirty="0" smtClean="0"/>
              <a:t>, поэтому его применение более предпочтительно при внебольничных  инфекциях</a:t>
            </a:r>
            <a:endParaRPr lang="ru-RU" b="1" dirty="0"/>
          </a:p>
          <a:p>
            <a:r>
              <a:rPr lang="ru-RU" b="1" dirty="0" smtClean="0"/>
              <a:t> Препараты 2 группы  – </a:t>
            </a:r>
            <a:r>
              <a:rPr lang="ru-RU" b="1" dirty="0" err="1" smtClean="0"/>
              <a:t>имипенем</a:t>
            </a:r>
            <a:r>
              <a:rPr lang="ru-RU" b="1" dirty="0" smtClean="0"/>
              <a:t>, </a:t>
            </a:r>
            <a:r>
              <a:rPr lang="ru-RU" b="1" dirty="0" err="1" smtClean="0"/>
              <a:t>меропенем</a:t>
            </a:r>
            <a:r>
              <a:rPr lang="ru-RU" b="1" dirty="0" smtClean="0"/>
              <a:t>  - активны против </a:t>
            </a:r>
            <a:r>
              <a:rPr lang="ru-RU" b="1" dirty="0" err="1" smtClean="0"/>
              <a:t>неферментирующих</a:t>
            </a:r>
            <a:r>
              <a:rPr lang="ru-RU" b="1" dirty="0" smtClean="0"/>
              <a:t>  грамотрицательных бактерий и используются преимущественно при </a:t>
            </a:r>
            <a:r>
              <a:rPr lang="ru-RU" b="1" dirty="0" err="1" smtClean="0"/>
              <a:t>нозокомиальных</a:t>
            </a:r>
            <a:r>
              <a:rPr lang="ru-RU" b="1" dirty="0" smtClean="0"/>
              <a:t> инфекциях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5802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Механизм действия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41" y="990872"/>
            <a:ext cx="9744075" cy="626285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Карбапенемы</a:t>
            </a:r>
            <a:r>
              <a:rPr lang="ru-RU" dirty="0" smtClean="0"/>
              <a:t> оказывают мощное бактерицидное действие, обусловленное нарушением образования клеточной стенки  при связывании препаратов с </a:t>
            </a:r>
            <a:r>
              <a:rPr lang="ru-RU" dirty="0" err="1" smtClean="0"/>
              <a:t>пенициллиносвязывающими</a:t>
            </a:r>
            <a:r>
              <a:rPr lang="ru-RU" dirty="0" smtClean="0"/>
              <a:t> белками. По сравнению с другими </a:t>
            </a:r>
            <a:r>
              <a:rPr lang="el-GR" dirty="0"/>
              <a:t>β</a:t>
            </a:r>
            <a:r>
              <a:rPr lang="ru-RU" dirty="0"/>
              <a:t>- </a:t>
            </a:r>
            <a:r>
              <a:rPr lang="ru-RU" dirty="0" smtClean="0"/>
              <a:t>лактамами </a:t>
            </a:r>
            <a:r>
              <a:rPr lang="ru-RU" dirty="0" err="1" smtClean="0"/>
              <a:t>карбопенемы</a:t>
            </a:r>
            <a:r>
              <a:rPr lang="ru-RU" dirty="0" smtClean="0"/>
              <a:t> способны быстрее проникать через наружную мембрану грамотрицательных бактерий и, кроме того, оказывать в отношении их выраженный ПАЭ.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1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л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22" y="387623"/>
            <a:ext cx="6329963" cy="4491558"/>
          </a:xfrm>
          <a:prstGeom prst="rect">
            <a:avLst/>
          </a:prstGeom>
          <a:noFill/>
        </p:spPr>
      </p:pic>
      <p:sp useBgFill="1">
        <p:nvSpPr>
          <p:cNvPr id="2" name="Прямоугольник 1"/>
          <p:cNvSpPr/>
          <p:nvPr/>
        </p:nvSpPr>
        <p:spPr>
          <a:xfrm>
            <a:off x="516831" y="5140153"/>
            <a:ext cx="648072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5" tIns="44917" rIns="89895" bIns="44917" spcCol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 Флеминг 1881-1955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Впервые пенициллин в чистом виде был получен в 1929 году Александром Флемингом .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1940 году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Флорей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Чайн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выделили значительное количество первого пенициллина.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41" y="393874"/>
            <a:ext cx="9744075" cy="685967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Спектр активности. </a:t>
            </a:r>
          </a:p>
          <a:p>
            <a:pPr marL="0" indent="0">
              <a:buNone/>
            </a:pPr>
            <a:r>
              <a:rPr lang="ru-RU" dirty="0" err="1" smtClean="0"/>
              <a:t>Карбапенемы</a:t>
            </a:r>
            <a:r>
              <a:rPr lang="ru-RU" dirty="0" smtClean="0"/>
              <a:t> действуют на многие </a:t>
            </a:r>
            <a:r>
              <a:rPr lang="ru-RU" dirty="0" err="1" smtClean="0"/>
              <a:t>грам</a:t>
            </a:r>
            <a:r>
              <a:rPr lang="ru-RU" dirty="0" smtClean="0"/>
              <a:t>-положительные, грамотрицательные и анаэробные микроорганизмы.</a:t>
            </a:r>
          </a:p>
          <a:p>
            <a:r>
              <a:rPr lang="ru-RU" b="1" dirty="0" err="1" smtClean="0"/>
              <a:t>Фармакокинетика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Карбапенемы</a:t>
            </a:r>
            <a:r>
              <a:rPr lang="ru-RU" dirty="0" smtClean="0"/>
              <a:t> применяются только парентерально.  Хорошо распределяются в организме, создавая терапевтические концентрации во многих тканях и секретах.  </a:t>
            </a:r>
            <a:r>
              <a:rPr lang="ru-RU" dirty="0" err="1" smtClean="0"/>
              <a:t>Карбапенемы</a:t>
            </a:r>
            <a:r>
              <a:rPr lang="ru-RU" dirty="0" smtClean="0"/>
              <a:t> выводятся преимущественно почками путем клубочковой фильтрации и </a:t>
            </a:r>
            <a:r>
              <a:rPr lang="ru-RU" dirty="0" err="1" smtClean="0"/>
              <a:t>канальцевой</a:t>
            </a:r>
            <a:r>
              <a:rPr lang="ru-RU" dirty="0" smtClean="0"/>
              <a:t> секреции. Возможно значительное замедление  элиминации при почечной недостаточности.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7507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Нежелательные реакции.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41" y="1161210"/>
            <a:ext cx="9744075" cy="6092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Аллергические реакции: сыпь, крапивница, отек </a:t>
            </a:r>
            <a:r>
              <a:rPr lang="ru-RU" dirty="0" err="1" smtClean="0"/>
              <a:t>Квинке</a:t>
            </a:r>
            <a:r>
              <a:rPr lang="ru-RU" dirty="0" smtClean="0"/>
              <a:t>,   лихорадка, </a:t>
            </a:r>
            <a:r>
              <a:rPr lang="ru-RU" dirty="0" err="1" smtClean="0"/>
              <a:t>бронхоспазм</a:t>
            </a:r>
            <a:r>
              <a:rPr lang="ru-RU" dirty="0" smtClean="0"/>
              <a:t>, анафилактический шок.</a:t>
            </a:r>
          </a:p>
          <a:p>
            <a:r>
              <a:rPr lang="ru-RU" dirty="0" smtClean="0"/>
              <a:t>Местные реакции: посттрансфузионные сосудистые осложнения (флебит, тромбофлебит), локальная болезненность.</a:t>
            </a:r>
          </a:p>
          <a:p>
            <a:r>
              <a:rPr lang="ru-RU" dirty="0" smtClean="0"/>
              <a:t>ЖКТ: глоссит, </a:t>
            </a:r>
            <a:r>
              <a:rPr lang="ru-RU" dirty="0" err="1" smtClean="0"/>
              <a:t>гиперсаливация</a:t>
            </a:r>
            <a:r>
              <a:rPr lang="ru-RU" dirty="0" smtClean="0"/>
              <a:t>, тошнота, рвота, в редких случаях антибиотик-ассоциированная диарея, псевдомембранозный колит, оральный кандидоз.</a:t>
            </a:r>
          </a:p>
          <a:p>
            <a:r>
              <a:rPr lang="ru-RU" dirty="0" smtClean="0"/>
              <a:t>ЦНС: головная боль, головокружение, нарушение сознания, тремор , судороги.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2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взаимодействия.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Карбапенемы</a:t>
            </a:r>
            <a:r>
              <a:rPr lang="ru-RU" dirty="0" smtClean="0"/>
              <a:t> нельзя применять  в сочетании с другими </a:t>
            </a:r>
            <a:r>
              <a:rPr lang="el-GR" dirty="0"/>
              <a:t>β</a:t>
            </a:r>
            <a:r>
              <a:rPr lang="ru-RU" dirty="0"/>
              <a:t>- лактамами </a:t>
            </a:r>
            <a:r>
              <a:rPr lang="ru-RU" dirty="0" smtClean="0"/>
              <a:t>(пенициллинами, цефалоспоринами или </a:t>
            </a:r>
            <a:r>
              <a:rPr lang="ru-RU" dirty="0" err="1" smtClean="0"/>
              <a:t>монобактамами</a:t>
            </a:r>
            <a:r>
              <a:rPr lang="ru-RU" dirty="0" smtClean="0"/>
              <a:t>) в виду их антагонизма.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2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92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</a:t>
            </a:r>
            <a:r>
              <a:rPr lang="ru-RU" dirty="0" err="1" smtClean="0"/>
              <a:t>аминогликозидов</a:t>
            </a:r>
            <a:r>
              <a:rPr lang="ru-RU" dirty="0" smtClean="0"/>
              <a:t>. </a:t>
            </a:r>
            <a:r>
              <a:rPr lang="ru-RU" dirty="0"/>
              <a:t>Классификация </a:t>
            </a:r>
            <a:r>
              <a:rPr lang="ru-RU" dirty="0" err="1"/>
              <a:t>аминогликозидов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09" y="1843467"/>
            <a:ext cx="9744075" cy="6007079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поколение: Стрептомицин, </a:t>
            </a:r>
            <a:r>
              <a:rPr lang="ru-RU" dirty="0" err="1" smtClean="0"/>
              <a:t>Неомицин</a:t>
            </a:r>
            <a:r>
              <a:rPr lang="ru-RU" dirty="0" smtClean="0"/>
              <a:t>, </a:t>
            </a:r>
            <a:r>
              <a:rPr lang="ru-RU" dirty="0" err="1" smtClean="0"/>
              <a:t>Канамицин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II</a:t>
            </a:r>
            <a:r>
              <a:rPr lang="ru-RU" dirty="0" smtClean="0"/>
              <a:t> поколение: Гентамицин, </a:t>
            </a:r>
            <a:r>
              <a:rPr lang="ru-RU" dirty="0" err="1" smtClean="0"/>
              <a:t>Тобрамицин</a:t>
            </a:r>
            <a:r>
              <a:rPr lang="ru-RU" dirty="0" smtClean="0"/>
              <a:t>, </a:t>
            </a:r>
            <a:r>
              <a:rPr lang="ru-RU" dirty="0" err="1" smtClean="0"/>
              <a:t>Нетилмицин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III</a:t>
            </a:r>
            <a:r>
              <a:rPr lang="ru-RU" dirty="0" smtClean="0"/>
              <a:t> поколение: </a:t>
            </a:r>
            <a:r>
              <a:rPr lang="ru-RU" dirty="0" err="1" smtClean="0"/>
              <a:t>Амикацин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3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585" y="138098"/>
            <a:ext cx="9744075" cy="665511"/>
          </a:xfrm>
        </p:spPr>
        <p:txBody>
          <a:bodyPr>
            <a:normAutofit fontScale="90000"/>
          </a:bodyPr>
          <a:lstStyle/>
          <a:p>
            <a:r>
              <a:rPr lang="ru-RU" sz="4300" dirty="0"/>
              <a:t>Механизм действия.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41" y="734914"/>
            <a:ext cx="9744075" cy="707653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Аминогликозиды</a:t>
            </a:r>
            <a:r>
              <a:rPr lang="ru-RU" dirty="0" smtClean="0"/>
              <a:t> оказывают бактерицидное действие, которое связано с нарушением синтеза белка рибосомами. Уровень антибактериальной активности </a:t>
            </a:r>
            <a:r>
              <a:rPr lang="ru-RU" dirty="0" err="1" smtClean="0"/>
              <a:t>аминогликозидов</a:t>
            </a:r>
            <a:r>
              <a:rPr lang="ru-RU" dirty="0" smtClean="0"/>
              <a:t> зависит от их максимальной (пиковой) концентрации в сыворотке крови.</a:t>
            </a:r>
          </a:p>
          <a:p>
            <a:pPr marL="0" indent="0" algn="ctr">
              <a:buNone/>
            </a:pPr>
            <a:r>
              <a:rPr lang="ru-RU" b="1" dirty="0" smtClean="0"/>
              <a:t>Спектр активности:</a:t>
            </a:r>
          </a:p>
          <a:p>
            <a:pPr marL="0" indent="0">
              <a:buNone/>
            </a:pPr>
            <a:r>
              <a:rPr lang="ru-RU" dirty="0" smtClean="0"/>
              <a:t>Для  </a:t>
            </a:r>
            <a:r>
              <a:rPr lang="ru-RU" dirty="0" err="1" smtClean="0"/>
              <a:t>аминогликозидов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en-US" dirty="0" smtClean="0"/>
              <a:t>III</a:t>
            </a:r>
            <a:r>
              <a:rPr lang="ru-RU" dirty="0" smtClean="0"/>
              <a:t> поколения характерна </a:t>
            </a:r>
            <a:r>
              <a:rPr lang="ru-RU" dirty="0" err="1" smtClean="0"/>
              <a:t>дозозависимая</a:t>
            </a:r>
            <a:r>
              <a:rPr lang="ru-RU" dirty="0" smtClean="0"/>
              <a:t> бактерицидная активность против грамотрицательных  микроорганизмов семейства </a:t>
            </a:r>
            <a:r>
              <a:rPr lang="en-US" dirty="0" err="1" smtClean="0"/>
              <a:t>Enterobacteriaceae</a:t>
            </a:r>
            <a:r>
              <a:rPr lang="ru-RU" dirty="0" smtClean="0"/>
              <a:t> (</a:t>
            </a:r>
            <a:r>
              <a:rPr lang="en-US" dirty="0" err="1" smtClean="0"/>
              <a:t>E.coli</a:t>
            </a:r>
            <a:r>
              <a:rPr lang="en-US" dirty="0" smtClean="0"/>
              <a:t>, Proteus spp., </a:t>
            </a:r>
            <a:r>
              <a:rPr lang="en-US" dirty="0" err="1" smtClean="0"/>
              <a:t>Klebsiella</a:t>
            </a:r>
            <a:r>
              <a:rPr lang="en-US" dirty="0" smtClean="0"/>
              <a:t> spp., </a:t>
            </a:r>
            <a:r>
              <a:rPr lang="en-US" dirty="0" err="1" smtClean="0"/>
              <a:t>Enterobacter</a:t>
            </a:r>
            <a:r>
              <a:rPr lang="en-US" dirty="0" smtClean="0"/>
              <a:t> spp., </a:t>
            </a:r>
            <a:r>
              <a:rPr lang="en-US" dirty="0" err="1" smtClean="0"/>
              <a:t>Serratia</a:t>
            </a:r>
            <a:r>
              <a:rPr lang="en-US" dirty="0" smtClean="0"/>
              <a:t> spp.</a:t>
            </a:r>
            <a:r>
              <a:rPr lang="ru-RU" dirty="0" smtClean="0"/>
              <a:t> и др.</a:t>
            </a:r>
            <a:r>
              <a:rPr lang="en-US" dirty="0" smtClean="0"/>
              <a:t> </a:t>
            </a:r>
            <a:r>
              <a:rPr lang="ru-RU" dirty="0" smtClean="0"/>
              <a:t>) а также </a:t>
            </a:r>
            <a:r>
              <a:rPr lang="ru-RU" dirty="0" err="1" smtClean="0"/>
              <a:t>неферментирующих</a:t>
            </a:r>
            <a:r>
              <a:rPr lang="ru-RU" dirty="0" smtClean="0"/>
              <a:t> грамотрицательных палочек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P. </a:t>
            </a:r>
            <a:r>
              <a:rPr lang="en-US" dirty="0" err="1" smtClean="0"/>
              <a:t>aeruginosa</a:t>
            </a:r>
            <a:r>
              <a:rPr lang="en-US" dirty="0" smtClean="0"/>
              <a:t>, </a:t>
            </a:r>
            <a:r>
              <a:rPr lang="en-US" dirty="0" err="1" smtClean="0"/>
              <a:t>Acinecobacter</a:t>
            </a:r>
            <a:r>
              <a:rPr lang="en-US" dirty="0" smtClean="0"/>
              <a:t> spp.</a:t>
            </a:r>
            <a:r>
              <a:rPr lang="ru-RU" dirty="0" smtClean="0"/>
              <a:t>). </a:t>
            </a:r>
            <a:r>
              <a:rPr lang="ru-RU" dirty="0" err="1" smtClean="0"/>
              <a:t>Аминогликозиды</a:t>
            </a:r>
            <a:r>
              <a:rPr lang="ru-RU" dirty="0" smtClean="0"/>
              <a:t> активны в отношении стафилококков, кроме </a:t>
            </a:r>
            <a:r>
              <a:rPr lang="ru-RU" dirty="0" err="1" smtClean="0"/>
              <a:t>метициллинорезистентных</a:t>
            </a:r>
            <a:r>
              <a:rPr lang="ru-RU" dirty="0" smtClean="0"/>
              <a:t> штаммов.</a:t>
            </a:r>
          </a:p>
          <a:p>
            <a:pPr marL="0" indent="0">
              <a:buNone/>
            </a:pPr>
            <a:r>
              <a:rPr lang="ru-RU" dirty="0" err="1" smtClean="0"/>
              <a:t>Аминогликозиды</a:t>
            </a:r>
            <a:r>
              <a:rPr lang="ru-RU" dirty="0" smtClean="0"/>
              <a:t> не активны в отношении </a:t>
            </a:r>
            <a:r>
              <a:rPr lang="en-US" dirty="0" smtClean="0"/>
              <a:t>S. </a:t>
            </a:r>
            <a:r>
              <a:rPr lang="en-US" dirty="0" err="1" smtClean="0"/>
              <a:t>pneumoniae</a:t>
            </a:r>
            <a:r>
              <a:rPr lang="en-US" dirty="0" smtClean="0"/>
              <a:t>, S. </a:t>
            </a:r>
            <a:r>
              <a:rPr lang="en-US" dirty="0" err="1" smtClean="0"/>
              <a:t>maltophilia</a:t>
            </a:r>
            <a:r>
              <a:rPr lang="en-US" dirty="0" smtClean="0"/>
              <a:t>, B. </a:t>
            </a:r>
            <a:r>
              <a:rPr lang="en-US" dirty="0" err="1" smtClean="0"/>
              <a:t>Cepacia</a:t>
            </a:r>
            <a:r>
              <a:rPr lang="ru-RU" dirty="0" smtClean="0"/>
              <a:t>, анаэробов </a:t>
            </a:r>
            <a:r>
              <a:rPr lang="en-US" dirty="0" smtClean="0"/>
              <a:t> (</a:t>
            </a:r>
            <a:r>
              <a:rPr lang="en-US" dirty="0" err="1" smtClean="0"/>
              <a:t>Bacteroides</a:t>
            </a:r>
            <a:r>
              <a:rPr lang="en-US" dirty="0" smtClean="0"/>
              <a:t> spp., Clostridium spp.)</a:t>
            </a:r>
            <a:r>
              <a:rPr lang="ru-RU" dirty="0" smtClean="0"/>
              <a:t>. Более того, резистентность </a:t>
            </a:r>
            <a:r>
              <a:rPr lang="en-US" dirty="0"/>
              <a:t>S. </a:t>
            </a:r>
            <a:r>
              <a:rPr lang="en-US" dirty="0" err="1"/>
              <a:t>pneumoniae</a:t>
            </a:r>
            <a:r>
              <a:rPr lang="en-US" dirty="0"/>
              <a:t>, S. </a:t>
            </a:r>
            <a:r>
              <a:rPr lang="en-US" dirty="0" err="1"/>
              <a:t>maltophilia</a:t>
            </a:r>
            <a:r>
              <a:rPr lang="en-US" dirty="0"/>
              <a:t>, B. </a:t>
            </a:r>
            <a:r>
              <a:rPr lang="en-US" dirty="0" err="1" smtClean="0"/>
              <a:t>Cepacia</a:t>
            </a:r>
            <a:r>
              <a:rPr lang="ru-RU" dirty="0"/>
              <a:t> </a:t>
            </a:r>
            <a:r>
              <a:rPr lang="ru-RU" dirty="0" smtClean="0"/>
              <a:t>к </a:t>
            </a:r>
            <a:r>
              <a:rPr lang="ru-RU" dirty="0" err="1" smtClean="0"/>
              <a:t>аминогликозидам</a:t>
            </a:r>
            <a:r>
              <a:rPr lang="ru-RU" dirty="0" smtClean="0"/>
              <a:t> может быть использована  при идентификации этих микроорганизмов.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Фармакокинетика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приеме внутрь </a:t>
            </a:r>
            <a:r>
              <a:rPr lang="ru-RU" dirty="0" err="1" smtClean="0"/>
              <a:t>аминогликозиды</a:t>
            </a:r>
            <a:r>
              <a:rPr lang="ru-RU" dirty="0" smtClean="0"/>
              <a:t> практически не всасываются, поэтому применяются парентерально (кроме </a:t>
            </a:r>
            <a:r>
              <a:rPr lang="ru-RU" dirty="0" err="1" smtClean="0"/>
              <a:t>неомицина</a:t>
            </a:r>
            <a:r>
              <a:rPr lang="ru-RU" dirty="0" smtClean="0"/>
              <a:t>). После в/м введения всасываются быстро и полностью. Пиковые концентрации развиваются через 30 мин после окончания в/в </a:t>
            </a:r>
            <a:r>
              <a:rPr lang="ru-RU" dirty="0" err="1" smtClean="0"/>
              <a:t>инфузии</a:t>
            </a:r>
            <a:r>
              <a:rPr lang="ru-RU" dirty="0" smtClean="0"/>
              <a:t> и через 0,5-1,5 ч после в/м введения.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6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836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Нежелательные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41" y="1161209"/>
            <a:ext cx="9744075" cy="6650239"/>
          </a:xfrm>
        </p:spPr>
        <p:txBody>
          <a:bodyPr/>
          <a:lstStyle/>
          <a:p>
            <a:r>
              <a:rPr lang="ru-RU" dirty="0" smtClean="0"/>
              <a:t>Почки: нефротоксический эффект.</a:t>
            </a:r>
          </a:p>
          <a:p>
            <a:r>
              <a:rPr lang="ru-RU" dirty="0" err="1" smtClean="0"/>
              <a:t>Ототоксичность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Вестибулотоксичность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Нервно-мышечная блокада.</a:t>
            </a:r>
          </a:p>
          <a:p>
            <a:r>
              <a:rPr lang="ru-RU" dirty="0" smtClean="0"/>
              <a:t>Со стороны нервной системы.</a:t>
            </a:r>
          </a:p>
          <a:p>
            <a:r>
              <a:rPr lang="ru-RU" dirty="0" smtClean="0"/>
              <a:t>Аллергические реакции.</a:t>
            </a:r>
          </a:p>
          <a:p>
            <a:r>
              <a:rPr lang="ru-RU" dirty="0" smtClean="0"/>
              <a:t>Местные реакции.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8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1" y="325179"/>
            <a:ext cx="9744075" cy="836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</a:t>
            </a:r>
            <a:r>
              <a:rPr lang="ru-RU" dirty="0" err="1" smtClean="0"/>
              <a:t>макролидов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07" y="1161209"/>
            <a:ext cx="10316396" cy="6479720"/>
          </a:xfrm>
        </p:spPr>
        <p:txBody>
          <a:bodyPr/>
          <a:lstStyle/>
          <a:p>
            <a:r>
              <a:rPr lang="ru-RU" dirty="0" err="1" smtClean="0"/>
              <a:t>Макролиды</a:t>
            </a:r>
            <a:r>
              <a:rPr lang="ru-RU" dirty="0" smtClean="0"/>
              <a:t> представляют собой класс антибиотиков, основу химической структуры которых составляет макроциклическое </a:t>
            </a:r>
            <a:r>
              <a:rPr lang="ru-RU" dirty="0" err="1" smtClean="0"/>
              <a:t>лактонное</a:t>
            </a:r>
            <a:r>
              <a:rPr lang="ru-RU" dirty="0" smtClean="0"/>
              <a:t> кольцо. В зависимости от числа атомов углерода в кольце </a:t>
            </a:r>
            <a:r>
              <a:rPr lang="ru-RU" dirty="0" err="1" smtClean="0"/>
              <a:t>макролиды</a:t>
            </a:r>
            <a:r>
              <a:rPr lang="ru-RU" dirty="0" smtClean="0"/>
              <a:t> подразделяются  на 14-членные (</a:t>
            </a:r>
            <a:r>
              <a:rPr lang="ru-RU" dirty="0" err="1" smtClean="0"/>
              <a:t>кларитромицин</a:t>
            </a:r>
            <a:r>
              <a:rPr lang="ru-RU" dirty="0" smtClean="0"/>
              <a:t>, </a:t>
            </a:r>
            <a:r>
              <a:rPr lang="ru-RU" dirty="0" err="1" smtClean="0"/>
              <a:t>рокситромицин</a:t>
            </a:r>
            <a:r>
              <a:rPr lang="ru-RU" dirty="0" smtClean="0"/>
              <a:t>, эритромицин), 15-членные (</a:t>
            </a:r>
            <a:r>
              <a:rPr lang="ru-RU" dirty="0" err="1" smtClean="0"/>
              <a:t>азитромицин</a:t>
            </a:r>
            <a:r>
              <a:rPr lang="ru-RU" dirty="0" smtClean="0"/>
              <a:t>) и 16-членные (</a:t>
            </a:r>
            <a:r>
              <a:rPr lang="ru-RU" dirty="0" err="1" smtClean="0"/>
              <a:t>джозамицин</a:t>
            </a:r>
            <a:r>
              <a:rPr lang="ru-RU" dirty="0" smtClean="0"/>
              <a:t>, </a:t>
            </a:r>
            <a:r>
              <a:rPr lang="ru-RU" dirty="0" err="1" smtClean="0"/>
              <a:t>мидекамицин</a:t>
            </a:r>
            <a:r>
              <a:rPr lang="ru-RU" dirty="0" smtClean="0"/>
              <a:t>, </a:t>
            </a:r>
            <a:r>
              <a:rPr lang="ru-RU" dirty="0" err="1" smtClean="0"/>
              <a:t>спирамицин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0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477" y="138095"/>
            <a:ext cx="6496050" cy="671034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Классификация </a:t>
            </a:r>
            <a:r>
              <a:rPr lang="ru-RU" sz="2800" u="sng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макролидов</a:t>
            </a:r>
            <a:endParaRPr lang="ru-RU" sz="2800" u="sng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104462521"/>
              </p:ext>
            </p:extLst>
          </p:nvPr>
        </p:nvGraphicFramePr>
        <p:xfrm>
          <a:off x="383069" y="1075950"/>
          <a:ext cx="10060614" cy="369760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53538"/>
                <a:gridCol w="3353538"/>
                <a:gridCol w="3353538"/>
              </a:tblGrid>
              <a:tr h="489268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14-членные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15-членные (</a:t>
                      </a:r>
                      <a:r>
                        <a:rPr lang="ru-RU" sz="2500" dirty="0" err="1" smtClean="0"/>
                        <a:t>азалиды</a:t>
                      </a:r>
                      <a:r>
                        <a:rPr lang="ru-RU" sz="2500" dirty="0" smtClean="0"/>
                        <a:t>)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16-членные 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</a:tr>
              <a:tr h="48926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Природные 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0960" marR="60960"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0960" marR="60960"/>
                </a:tc>
              </a:tr>
              <a:tr h="1251268"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Эритромицин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  <a:tc>
                  <a:txBody>
                    <a:bodyPr/>
                    <a:lstStyle/>
                    <a:p>
                      <a:endParaRPr lang="ru-RU" sz="2500" b="1" dirty="0"/>
                    </a:p>
                  </a:txBody>
                  <a:tcPr marL="72178" marR="72178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Спирамицин</a:t>
                      </a:r>
                      <a:endParaRPr lang="ru-RU" sz="2500" b="1" dirty="0" smtClean="0"/>
                    </a:p>
                    <a:p>
                      <a:r>
                        <a:rPr lang="ru-RU" sz="2500" b="1" dirty="0" err="1" smtClean="0"/>
                        <a:t>Джозамицин</a:t>
                      </a:r>
                      <a:endParaRPr lang="ru-RU" sz="2500" b="1" dirty="0" smtClean="0"/>
                    </a:p>
                    <a:p>
                      <a:r>
                        <a:rPr lang="ru-RU" sz="2500" b="1" dirty="0" err="1" smtClean="0"/>
                        <a:t>Мидекамицин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</a:tr>
              <a:tr h="48926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Полусинтетические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0960" marR="60960"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0960" marR="60960"/>
                </a:tc>
              </a:tr>
              <a:tr h="489268"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Кларитромицин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Азитромицин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Мидекамицина</a:t>
                      </a:r>
                      <a:r>
                        <a:rPr lang="ru-RU" sz="2500" b="1" dirty="0" smtClean="0"/>
                        <a:t> ацетат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</a:tr>
              <a:tr h="489268">
                <a:tc>
                  <a:txBody>
                    <a:bodyPr/>
                    <a:lstStyle/>
                    <a:p>
                      <a:r>
                        <a:rPr lang="ru-RU" sz="2500" b="1" dirty="0" err="1" smtClean="0"/>
                        <a:t>Рокситромицин</a:t>
                      </a:r>
                      <a:endParaRPr lang="ru-RU" sz="2500" b="1" dirty="0"/>
                    </a:p>
                  </a:txBody>
                  <a:tcPr marL="72178" marR="72178" marT="54134" marB="54134"/>
                </a:tc>
                <a:tc>
                  <a:txBody>
                    <a:bodyPr/>
                    <a:lstStyle/>
                    <a:p>
                      <a:endParaRPr lang="ru-RU" sz="2500" b="1" dirty="0"/>
                    </a:p>
                  </a:txBody>
                  <a:tcPr marL="72178" marR="72178" marT="54134" marB="54134"/>
                </a:tc>
                <a:tc>
                  <a:txBody>
                    <a:bodyPr/>
                    <a:lstStyle/>
                    <a:p>
                      <a:endParaRPr lang="ru-RU" sz="2500" b="1" dirty="0"/>
                    </a:p>
                  </a:txBody>
                  <a:tcPr marL="72178" marR="72178" marT="54134" marB="54134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3585" y="4742107"/>
            <a:ext cx="9890099" cy="2813563"/>
          </a:xfrm>
        </p:spPr>
        <p:txBody>
          <a:bodyPr/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Механизм действия.</a:t>
            </a:r>
          </a:p>
          <a:p>
            <a:r>
              <a:rPr lang="ru-RU" sz="2400" b="1" dirty="0"/>
              <a:t>Антимикробный эффект обусловлен нарушением синтеза белка на рибосомах микробной клетки. Как правило, </a:t>
            </a:r>
            <a:r>
              <a:rPr lang="ru-RU" sz="2400" b="1" dirty="0" err="1"/>
              <a:t>макролиды</a:t>
            </a:r>
            <a:r>
              <a:rPr lang="ru-RU" sz="2400" b="1" dirty="0"/>
              <a:t>  оказывают бактериостатическое действие, но в высоких концентрациях и при низкой микробной плотности в отношении БГСА, пневмококка способны действовать бактерицидно. </a:t>
            </a:r>
          </a:p>
        </p:txBody>
      </p:sp>
    </p:spTree>
    <p:extLst>
      <p:ext uri="{BB962C8B-B14F-4D97-AF65-F5344CB8AC3E}">
        <p14:creationId xmlns:p14="http://schemas.microsoft.com/office/powerpoint/2010/main" val="29682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3585" y="223356"/>
            <a:ext cx="9744075" cy="7507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Спектр активности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41341" y="990872"/>
            <a:ext cx="9744075" cy="6262857"/>
          </a:xfrm>
        </p:spPr>
        <p:txBody>
          <a:bodyPr/>
          <a:lstStyle/>
          <a:p>
            <a:r>
              <a:rPr lang="ru-RU" dirty="0" err="1" smtClean="0"/>
              <a:t>Макролиды</a:t>
            </a:r>
            <a:r>
              <a:rPr lang="ru-RU" dirty="0" smtClean="0"/>
              <a:t> активны в отношении грамположительных кокков, таких как </a:t>
            </a:r>
            <a:r>
              <a:rPr lang="en-US" dirty="0" smtClean="0"/>
              <a:t>S. </a:t>
            </a:r>
            <a:r>
              <a:rPr lang="en-US" dirty="0" err="1" smtClean="0"/>
              <a:t>pyogenes</a:t>
            </a:r>
            <a:r>
              <a:rPr lang="en-US" dirty="0" smtClean="0"/>
              <a:t>, S. </a:t>
            </a:r>
            <a:r>
              <a:rPr lang="en-US" dirty="0" err="1" smtClean="0"/>
              <a:t>pneumoniae</a:t>
            </a:r>
            <a:r>
              <a:rPr lang="en-US" dirty="0" smtClean="0"/>
              <a:t>, S. </a:t>
            </a:r>
            <a:r>
              <a:rPr lang="en-US" dirty="0" err="1" smtClean="0"/>
              <a:t>aureus</a:t>
            </a:r>
            <a:r>
              <a:rPr lang="en-US" dirty="0" smtClean="0"/>
              <a:t> (</a:t>
            </a:r>
            <a:r>
              <a:rPr lang="ru-RU" dirty="0" smtClean="0"/>
              <a:t>кроме </a:t>
            </a:r>
            <a:r>
              <a:rPr lang="en-US" dirty="0" smtClean="0"/>
              <a:t>MRSA)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Макролиды</a:t>
            </a:r>
            <a:r>
              <a:rPr lang="ru-RU" dirty="0" smtClean="0"/>
              <a:t> действуют на возбудителей коклюша, дифтерии, </a:t>
            </a:r>
            <a:r>
              <a:rPr lang="ru-RU" dirty="0" err="1" smtClean="0"/>
              <a:t>моракселлы</a:t>
            </a:r>
            <a:r>
              <a:rPr lang="ru-RU" dirty="0" smtClean="0"/>
              <a:t>, </a:t>
            </a:r>
            <a:r>
              <a:rPr lang="ru-RU" dirty="0" err="1" smtClean="0"/>
              <a:t>легионеллы</a:t>
            </a:r>
            <a:r>
              <a:rPr lang="ru-RU" dirty="0" smtClean="0"/>
              <a:t>, </a:t>
            </a:r>
            <a:r>
              <a:rPr lang="ru-RU" dirty="0" err="1" smtClean="0"/>
              <a:t>кампилобактеры</a:t>
            </a:r>
            <a:r>
              <a:rPr lang="ru-RU" dirty="0" smtClean="0"/>
              <a:t>, листерии, спирохеты, хламидии, микоплазмы, </a:t>
            </a:r>
            <a:r>
              <a:rPr lang="ru-RU" dirty="0" err="1" smtClean="0"/>
              <a:t>уреаплзмы</a:t>
            </a:r>
            <a:r>
              <a:rPr lang="ru-RU" dirty="0" smtClean="0"/>
              <a:t>, </a:t>
            </a:r>
            <a:r>
              <a:rPr lang="ru-RU" smtClean="0"/>
              <a:t>некоторые анаэробы.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7694" y="108118"/>
            <a:ext cx="10199935" cy="124434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588" lvl="1" indent="10140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Фармакокинетика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фармакодинамика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588" lvl="1" indent="101407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антибактериальных препаратов. </a:t>
            </a:r>
          </a:p>
          <a:p>
            <a:pPr marL="1588" lvl="1" indent="10140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микробиологии выделяют понятие  минимальной ингибирующей концентрации (МИК) </a:t>
            </a:r>
          </a:p>
          <a:p>
            <a:pPr marL="1588" lvl="1" indent="10140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минимальная концентрация  антибиотика, </a:t>
            </a:r>
          </a:p>
          <a:p>
            <a:pPr marL="1588" lvl="1" indent="10140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способная подавить видимый рост микроорганизмов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vitro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Чем меньше значение </a:t>
            </a:r>
          </a:p>
          <a:p>
            <a:pPr marL="1588" lvl="1" indent="10140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МИК, тем больше чувствительность  микроорганизма к препарату. </a:t>
            </a:r>
          </a:p>
          <a:p>
            <a:pPr marL="1588" lvl="1" indent="10140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Антимикробное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действие антибиотиков зависит </a:t>
            </a:r>
          </a:p>
          <a:p>
            <a:pPr marL="1588" lvl="1" indent="10140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создания и поддержания  определенной концентрации препарата в очаге инфекции, </a:t>
            </a:r>
          </a:p>
          <a:p>
            <a:pPr marL="1588" lvl="1" indent="10140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этом эффективная концентрация препарата должна превышать величину МИК. </a:t>
            </a:r>
          </a:p>
          <a:p>
            <a:pPr indent="184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Эффективность антибактериальных препаратов зависит от следующих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факторов:</a:t>
            </a:r>
          </a:p>
          <a:p>
            <a:pPr marL="213763" lvl="2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/>
              </a:rPr>
              <a:t>—</a:t>
            </a:r>
            <a:r>
              <a:rPr lang="ru-RU" sz="1100" u="sng" dirty="0">
                <a:solidFill>
                  <a:prstClr val="black"/>
                </a:solidFill>
                <a:latin typeface="Times New Roman"/>
              </a:rPr>
              <a:t> 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 &gt; МИК </a:t>
            </a:r>
            <a:r>
              <a:rPr lang="ru-RU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время, в течение которого концентрация препарата в тканях </a:t>
            </a:r>
          </a:p>
          <a:p>
            <a:pPr marL="213763" lvl="2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превышает величину МИК;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величина пиковой концентрации (ПК)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максимальная концентрация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антибиотика в крови;</a:t>
            </a:r>
          </a:p>
          <a:p>
            <a:pPr lvl="0" indent="74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 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величина площади под кривой «время —концентрация </a:t>
            </a:r>
            <a:r>
              <a:rPr lang="en-US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(AUC -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curve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indent="1841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411" y="4492079"/>
            <a:ext cx="10193523" cy="34556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9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60" y="1173019"/>
            <a:ext cx="9766631" cy="702987"/>
          </a:xfrm>
        </p:spPr>
        <p:txBody>
          <a:bodyPr/>
          <a:lstStyle/>
          <a:p>
            <a:r>
              <a:rPr lang="ru-RU" sz="2400" b="1"/>
              <a:t>Спектр действия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446" y="1714236"/>
            <a:ext cx="5232929" cy="4405886"/>
          </a:xfrm>
        </p:spPr>
        <p:txBody>
          <a:bodyPr/>
          <a:lstStyle/>
          <a:p>
            <a:pPr marL="418105" indent="0">
              <a:lnSpc>
                <a:spcPct val="90000"/>
              </a:lnSpc>
              <a:buNone/>
            </a:pPr>
            <a:r>
              <a:rPr lang="ru-RU" sz="2400" b="1" u="sng">
                <a:solidFill>
                  <a:srgbClr val="650F73"/>
                </a:solidFill>
              </a:rPr>
              <a:t>Грам-положительные кокки:</a:t>
            </a:r>
          </a:p>
          <a:p>
            <a:pPr marL="418105" indent="0">
              <a:lnSpc>
                <a:spcPct val="90000"/>
              </a:lnSpc>
            </a:pPr>
            <a:r>
              <a:rPr lang="ru-RU" sz="2400"/>
              <a:t>Staphylococcus spp.</a:t>
            </a:r>
          </a:p>
          <a:p>
            <a:pPr marL="418105" indent="0">
              <a:lnSpc>
                <a:spcPct val="90000"/>
              </a:lnSpc>
            </a:pPr>
            <a:r>
              <a:rPr lang="ru-RU" sz="2400"/>
              <a:t>Staphylococcus aureus </a:t>
            </a:r>
          </a:p>
          <a:p>
            <a:pPr marL="418105" indent="0">
              <a:lnSpc>
                <a:spcPct val="90000"/>
              </a:lnSpc>
            </a:pPr>
            <a:r>
              <a:rPr lang="ru-RU" sz="2400"/>
              <a:t>Streptococcus pyogenes</a:t>
            </a:r>
          </a:p>
          <a:p>
            <a:pPr marL="418105" indent="0">
              <a:lnSpc>
                <a:spcPct val="90000"/>
              </a:lnSpc>
            </a:pPr>
            <a:r>
              <a:rPr lang="ru-RU" sz="2400"/>
              <a:t>Streptococcus</a:t>
            </a:r>
            <a:r>
              <a:rPr lang="en-US" sz="2400"/>
              <a:t> </a:t>
            </a:r>
            <a:r>
              <a:rPr lang="ru-RU" sz="2400"/>
              <a:t>viridans</a:t>
            </a:r>
          </a:p>
          <a:p>
            <a:pPr marL="418105" indent="0">
              <a:lnSpc>
                <a:spcPct val="90000"/>
              </a:lnSpc>
            </a:pPr>
            <a:r>
              <a:rPr lang="ru-RU" sz="2400" b="1"/>
              <a:t>Streptococcus pneumoniae</a:t>
            </a:r>
          </a:p>
          <a:p>
            <a:pPr marL="418105" indent="0" algn="just">
              <a:lnSpc>
                <a:spcPct val="90000"/>
              </a:lnSpc>
            </a:pPr>
            <a:endParaRPr lang="ru-RU" sz="2400" b="1"/>
          </a:p>
          <a:p>
            <a:pPr marL="418105" indent="0" algn="just">
              <a:lnSpc>
                <a:spcPct val="90000"/>
              </a:lnSpc>
              <a:buNone/>
            </a:pPr>
            <a:r>
              <a:rPr lang="ru-RU" sz="2400" b="1" u="sng">
                <a:solidFill>
                  <a:srgbClr val="650F73"/>
                </a:solidFill>
              </a:rPr>
              <a:t>Грам-положительные палочки:</a:t>
            </a:r>
          </a:p>
          <a:p>
            <a:pPr marL="418105" indent="0"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Listeria monocytogenes</a:t>
            </a:r>
          </a:p>
          <a:p>
            <a:pPr marL="418105" indent="0"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Mycobacterium avium</a:t>
            </a:r>
          </a:p>
          <a:p>
            <a:pPr marL="418105" indent="0"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Mycobacterium leprae</a:t>
            </a:r>
          </a:p>
          <a:p>
            <a:pPr marL="418105" indent="0"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Mycobacterium cansasii</a:t>
            </a:r>
          </a:p>
          <a:p>
            <a:pPr marL="418105" indent="0"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Mycobacterium marinom</a:t>
            </a:r>
          </a:p>
          <a:p>
            <a:pPr marL="418105" indent="0"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</a:rPr>
              <a:t>Corynebacterium spp. </a:t>
            </a:r>
          </a:p>
          <a:p>
            <a:pPr marL="418105" indent="0">
              <a:lnSpc>
                <a:spcPct val="90000"/>
              </a:lnSpc>
            </a:pPr>
            <a:endParaRPr lang="ru-RU" sz="2400">
              <a:solidFill>
                <a:srgbClr val="000000"/>
              </a:solidFill>
            </a:endParaRPr>
          </a:p>
          <a:p>
            <a:pPr marL="418105" indent="0">
              <a:lnSpc>
                <a:spcPct val="90000"/>
              </a:lnSpc>
            </a:pPr>
            <a:endParaRPr lang="ru-RU" sz="2800"/>
          </a:p>
          <a:p>
            <a:pPr marL="418105" indent="0">
              <a:lnSpc>
                <a:spcPct val="90000"/>
              </a:lnSpc>
            </a:pPr>
            <a:endParaRPr lang="ru-RU" sz="2500"/>
          </a:p>
        </p:txBody>
      </p:sp>
      <p:sp>
        <p:nvSpPr>
          <p:cNvPr id="342020" name="Rectangle 5"/>
          <p:cNvSpPr>
            <a:spLocks noChangeArrowheads="1"/>
          </p:cNvSpPr>
          <p:nvPr/>
        </p:nvSpPr>
        <p:spPr bwMode="auto">
          <a:xfrm>
            <a:off x="-360892" y="-180442"/>
            <a:ext cx="11728979" cy="132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008" tIns="53524" rIns="107008" bIns="53524">
            <a:spAutoFit/>
          </a:bodyPr>
          <a:lstStyle/>
          <a:p>
            <a:pPr algn="ctr" defTabSz="1070467" eaLnBrk="0" fontAlgn="base" hangingPunct="0">
              <a:lnSpc>
                <a:spcPct val="15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Arial" pitchFamily="34" charset="0"/>
              </a:rPr>
              <a:t>КЛАЦИД - ОРИГИНАЛЬНЫЙ КЛАРИТРОМИЦИН</a:t>
            </a:r>
          </a:p>
          <a:p>
            <a:pPr algn="ctr" defTabSz="1070467" eaLnBrk="0" fontAlgn="base" hangingPunct="0">
              <a:lnSpc>
                <a:spcPct val="15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Arial" pitchFamily="34" charset="0"/>
              </a:rPr>
              <a:t> 14-членный макролид</a:t>
            </a:r>
            <a:endParaRPr lang="en-US" sz="24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2021" name="Rectangle 6"/>
          <p:cNvSpPr>
            <a:spLocks noChangeArrowheads="1"/>
          </p:cNvSpPr>
          <p:nvPr/>
        </p:nvSpPr>
        <p:spPr bwMode="auto">
          <a:xfrm>
            <a:off x="5232929" y="1714293"/>
            <a:ext cx="5323152" cy="659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14" tIns="53885" rIns="107714" bIns="53885">
            <a:spAutoFit/>
          </a:bodyPr>
          <a:lstStyle/>
          <a:p>
            <a:pPr defTabSz="107046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b="1" i="1" u="sng">
                <a:solidFill>
                  <a:srgbClr val="A80000"/>
                </a:solidFill>
                <a:cs typeface="Arial" pitchFamily="34" charset="0"/>
              </a:rPr>
              <a:t>Грам-отрицательные кокки</a:t>
            </a: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b="1" i="1">
                <a:solidFill>
                  <a:srgbClr val="000000"/>
                </a:solidFill>
                <a:cs typeface="Arial" pitchFamily="34" charset="0"/>
              </a:rPr>
              <a:t>Moraxella catarrhalis</a:t>
            </a: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Neisseria gonorrhoeae </a:t>
            </a:r>
            <a:endParaRPr lang="en-US" sz="2400" i="1">
              <a:solidFill>
                <a:srgbClr val="000000"/>
              </a:solidFill>
              <a:cs typeface="Arial" pitchFamily="34" charset="0"/>
            </a:endParaRP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endParaRPr lang="ru-RU" sz="2400" i="1">
              <a:solidFill>
                <a:srgbClr val="000000"/>
              </a:solidFill>
              <a:cs typeface="Arial" pitchFamily="34" charset="0"/>
            </a:endParaRPr>
          </a:p>
          <a:p>
            <a:pPr defTabSz="1070467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b="1" i="1" u="sng">
                <a:solidFill>
                  <a:srgbClr val="A80000"/>
                </a:solidFill>
                <a:cs typeface="Arial" pitchFamily="34" charset="0"/>
              </a:rPr>
              <a:t>Грам-отрицательные палочки</a:t>
            </a:r>
          </a:p>
          <a:p>
            <a:pPr defTabSz="1070467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b="1" i="1">
                <a:solidFill>
                  <a:srgbClr val="000000"/>
                </a:solidFill>
                <a:cs typeface="Arial" pitchFamily="34" charset="0"/>
              </a:rPr>
              <a:t>Haemophilus influenzae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defTabSz="1070467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H.parainfluenzae</a:t>
            </a: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Bordetella pertussis</a:t>
            </a:r>
            <a:endParaRPr lang="ru-RU" sz="2400" i="1">
              <a:solidFill>
                <a:srgbClr val="000000"/>
              </a:solidFill>
              <a:cs typeface="Arial" pitchFamily="34" charset="0"/>
            </a:endParaRP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b="1" i="1">
                <a:solidFill>
                  <a:srgbClr val="000000"/>
                </a:solidFill>
                <a:cs typeface="Arial" pitchFamily="34" charset="0"/>
              </a:rPr>
              <a:t>Helicobacter pylori</a:t>
            </a: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Campylobacter jejuni</a:t>
            </a:r>
            <a:endParaRPr lang="en-US" sz="2400" i="1">
              <a:solidFill>
                <a:srgbClr val="000000"/>
              </a:solidFill>
              <a:cs typeface="Arial" pitchFamily="34" charset="0"/>
            </a:endParaRP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endParaRPr lang="ru-RU" sz="2400" i="1">
              <a:solidFill>
                <a:srgbClr val="000000"/>
              </a:solidFill>
              <a:cs typeface="Arial" pitchFamily="34" charset="0"/>
            </a:endParaRP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b="1" i="1" u="sng">
                <a:solidFill>
                  <a:srgbClr val="136600"/>
                </a:solidFill>
                <a:cs typeface="Arial" pitchFamily="34" charset="0"/>
              </a:rPr>
              <a:t>Некоторые анаэробы:</a:t>
            </a: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defTabSz="107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tabLst>
                <a:tab pos="442260" algn="l"/>
                <a:tab pos="5134335" algn="l"/>
              </a:tabLst>
            </a:pP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Peptococcus spp., 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Peptostrepto</a:t>
            </a: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ccus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spp., Propionibacterium 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pp., Clostridium perfringens, Bacteroides 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fragilis</a:t>
            </a:r>
            <a:r>
              <a:rPr lang="ru-RU" sz="2400" i="1">
                <a:solidFill>
                  <a:srgbClr val="000000"/>
                </a:solidFill>
                <a:cs typeface="Arial" pitchFamily="34" charset="0"/>
              </a:rPr>
              <a:t>, Borrelia burgdorferi, Pasteurella multocida</a:t>
            </a:r>
          </a:p>
        </p:txBody>
      </p:sp>
    </p:spTree>
    <p:extLst>
      <p:ext uri="{BB962C8B-B14F-4D97-AF65-F5344CB8AC3E}">
        <p14:creationId xmlns:p14="http://schemas.microsoft.com/office/powerpoint/2010/main" val="239263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7663"/>
            <a:ext cx="10646304" cy="504056"/>
          </a:xfrm>
        </p:spPr>
        <p:txBody>
          <a:bodyPr/>
          <a:lstStyle/>
          <a:p>
            <a:r>
              <a:rPr lang="ru-RU" sz="2800" b="1" i="1" dirty="0"/>
              <a:t>Особенностью </a:t>
            </a:r>
            <a:r>
              <a:rPr lang="ru-RU" sz="2800" b="1" i="1" dirty="0" err="1"/>
              <a:t>Клацида</a:t>
            </a:r>
            <a:r>
              <a:rPr lang="ru-RU" sz="2800" b="1" i="1" dirty="0"/>
              <a:t> является наличие активного </a:t>
            </a:r>
            <a:r>
              <a:rPr lang="ru-RU" sz="2800" b="1" i="1" u="sng" dirty="0"/>
              <a:t>метаболита</a:t>
            </a:r>
            <a:r>
              <a:rPr lang="ru-RU" sz="2800" b="1" i="1" dirty="0"/>
              <a:t>, который </a:t>
            </a:r>
            <a:r>
              <a:rPr lang="ru-RU" sz="2800" b="1" i="1" u="sng" dirty="0"/>
              <a:t>повышает</a:t>
            </a:r>
            <a:r>
              <a:rPr lang="ru-RU" sz="2800" b="1" i="1" dirty="0"/>
              <a:t> его</a:t>
            </a:r>
            <a:r>
              <a:rPr lang="en-US" sz="2800" b="1" i="1" dirty="0"/>
              <a:t> </a:t>
            </a:r>
            <a:r>
              <a:rPr lang="ru-RU" sz="2800" b="1" i="1" u="sng" dirty="0"/>
              <a:t>антибактериальную активность</a:t>
            </a:r>
            <a:r>
              <a:rPr lang="ru-RU" i="1" dirty="0" smtClean="0"/>
              <a:t> </a:t>
            </a:r>
            <a:r>
              <a:rPr lang="en-US" i="1" dirty="0" smtClean="0"/>
              <a:t> 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44953" y="1894681"/>
            <a:ext cx="5281800" cy="4979178"/>
          </a:xfrm>
        </p:spPr>
        <p:txBody>
          <a:bodyPr/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КЛАЦИД – единственный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макролидный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препарат, производящий активный метаболит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Метаболит появляется в организме человека после первой стадии расщепления в печени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Активность метаболита в отношении большинства возбудителей равна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кларитромицину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, а в  отношении гемофильной палочки (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H.influenza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активность в два раза выше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6831" r="8168" b="6580"/>
          <a:stretch>
            <a:fillRect/>
          </a:stretch>
        </p:blipFill>
        <p:spPr bwMode="auto">
          <a:xfrm>
            <a:off x="270670" y="2165350"/>
            <a:ext cx="5232929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" y="7469708"/>
            <a:ext cx="10401950" cy="66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28" tIns="53583" rIns="107128" bIns="53583">
            <a:spAutoFit/>
          </a:bodyPr>
          <a:lstStyle/>
          <a:p>
            <a:pPr defTabSz="10716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1. Инструкция по применению Клацида</a:t>
            </a:r>
          </a:p>
          <a:p>
            <a:pPr defTabSz="10716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2. Renz C, Chmiel J, Poster presented at: Finn international Conference on the</a:t>
            </a:r>
            <a:r>
              <a:rPr lang="ru-RU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Macrolides, Azalides, Streptogramios, Ketolides and Oxazoldinones (ICMASKO);</a:t>
            </a:r>
            <a:r>
              <a:rPr lang="ru-RU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January 26-28, 2000; Seville, Spain, Poster 4.11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541337" y="6315606"/>
            <a:ext cx="9804224" cy="94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28" tIns="53583" rIns="107128" bIns="53583"/>
          <a:lstStyle/>
          <a:p>
            <a:pPr marL="714363" indent="-714363" algn="ctr" defTabSz="1071666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</a:rPr>
              <a:t>На пике концентрации </a:t>
            </a:r>
            <a:r>
              <a:rPr lang="ru-RU" sz="2800" b="1" i="1" dirty="0" err="1">
                <a:solidFill>
                  <a:srgbClr val="000000"/>
                </a:solidFill>
                <a:latin typeface="Arial" pitchFamily="34" charset="0"/>
              </a:rPr>
              <a:t>синергичное</a:t>
            </a: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</a:rPr>
              <a:t> действие </a:t>
            </a:r>
            <a:r>
              <a:rPr lang="ru-RU" sz="2800" b="1" i="1" dirty="0" err="1">
                <a:solidFill>
                  <a:srgbClr val="000000"/>
                </a:solidFill>
                <a:latin typeface="Arial" pitchFamily="34" charset="0"/>
              </a:rPr>
              <a:t>кларитромицина</a:t>
            </a: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</a:rPr>
              <a:t> и </a:t>
            </a:r>
          </a:p>
          <a:p>
            <a:pPr marL="714363" indent="-714363" algn="ctr" defTabSz="1071666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</a:rPr>
              <a:t>14-ОН </a:t>
            </a:r>
            <a:r>
              <a:rPr lang="ru-RU" sz="2800" b="1" i="1" dirty="0" err="1">
                <a:solidFill>
                  <a:srgbClr val="000000"/>
                </a:solidFill>
                <a:latin typeface="Arial" pitchFamily="34" charset="0"/>
              </a:rPr>
              <a:t>кларитромицина</a:t>
            </a: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</a:rPr>
              <a:t> обеспечивают </a:t>
            </a:r>
            <a:r>
              <a:rPr lang="ru-RU" sz="2800" b="1" i="1" u="sng" dirty="0">
                <a:solidFill>
                  <a:srgbClr val="000000"/>
                </a:solidFill>
                <a:latin typeface="Arial" pitchFamily="34" charset="0"/>
              </a:rPr>
              <a:t>бактерицидное действие</a:t>
            </a:r>
          </a:p>
          <a:p>
            <a:pPr marL="714363" indent="-714363" algn="ctr" defTabSz="1071666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endParaRPr lang="ru-RU" sz="2800" b="1" i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468032" y="1672931"/>
            <a:ext cx="10014744" cy="283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99" tIns="53619" rIns="107199" bIns="53619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0" smtClean="0">
                <a:solidFill>
                  <a:srgbClr val="000000"/>
                </a:solidFill>
                <a:sym typeface="Marlett" pitchFamily="2" charset="2"/>
              </a:rPr>
              <a:t></a:t>
            </a:r>
            <a:r>
              <a:rPr lang="ru-RU" b="1" i="0" smtClean="0">
                <a:solidFill>
                  <a:srgbClr val="FFCC66"/>
                </a:solidFill>
                <a:sym typeface="Marlett" pitchFamily="2" charset="2"/>
              </a:rPr>
              <a:t> </a:t>
            </a:r>
            <a:r>
              <a:rPr lang="ru-RU" sz="3300" b="1" i="0">
                <a:solidFill>
                  <a:srgbClr val="000066"/>
                </a:solidFill>
              </a:rPr>
              <a:t>Полусинтетический макролид</a:t>
            </a:r>
          </a:p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0" smtClean="0">
                <a:solidFill>
                  <a:srgbClr val="000000"/>
                </a:solidFill>
              </a:rPr>
              <a:t>   дериват эритромицина, содержащий 15 атомов углерода в    </a:t>
            </a:r>
          </a:p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0" smtClean="0">
                <a:solidFill>
                  <a:srgbClr val="000000"/>
                </a:solidFill>
              </a:rPr>
              <a:t>   составе макроциклического лактонного кольца</a:t>
            </a:r>
          </a:p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0" smtClean="0">
                <a:solidFill>
                  <a:srgbClr val="000000"/>
                </a:solidFill>
                <a:sym typeface="Marlett" pitchFamily="2" charset="2"/>
              </a:rPr>
              <a:t></a:t>
            </a:r>
            <a:r>
              <a:rPr lang="ru-RU" b="1" i="0" smtClean="0">
                <a:solidFill>
                  <a:srgbClr val="000000"/>
                </a:solidFill>
              </a:rPr>
              <a:t> </a:t>
            </a:r>
            <a:r>
              <a:rPr lang="ru-RU" b="1" i="0" smtClean="0">
                <a:solidFill>
                  <a:srgbClr val="000066"/>
                </a:solidFill>
              </a:rPr>
              <a:t>Азалид</a:t>
            </a:r>
          </a:p>
          <a:p>
            <a:pPr algn="ctr" defTabSz="10723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0" smtClean="0">
                <a:solidFill>
                  <a:srgbClr val="000066"/>
                </a:solidFill>
              </a:rPr>
              <a:t>   </a:t>
            </a:r>
            <a:r>
              <a:rPr lang="ru-RU" i="0" smtClean="0">
                <a:solidFill>
                  <a:srgbClr val="000000"/>
                </a:solidFill>
              </a:rPr>
              <a:t>содержит в структуре два атома азота</a:t>
            </a:r>
            <a:r>
              <a:rPr lang="ru-RU" b="1" i="0" smtClean="0">
                <a:solidFill>
                  <a:srgbClr val="000000"/>
                </a:solidFill>
              </a:rPr>
              <a:t> </a:t>
            </a:r>
          </a:p>
          <a:p>
            <a:pPr algn="ctr" defTabSz="10723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0" smtClean="0">
                <a:solidFill>
                  <a:srgbClr val="000000"/>
                </a:solidFill>
              </a:rPr>
              <a:t>диосновная структура, в отличие от других макролидов, имеющих моноосновную структуру</a:t>
            </a:r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4815648" y="4657861"/>
            <a:ext cx="0" cy="680431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199" tIns="53619" rIns="107199" bIns="53619">
            <a:spAutoFit/>
          </a:bodyPr>
          <a:lstStyle/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631606" y="5503636"/>
            <a:ext cx="216556" cy="47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199" tIns="53619" rIns="107199" bIns="53619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1624061" y="5413413"/>
            <a:ext cx="7932643" cy="19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199" tIns="53619" rIns="107199" bIns="53619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0" smtClean="0">
                <a:solidFill>
                  <a:srgbClr val="000066"/>
                </a:solidFill>
              </a:rPr>
              <a:t>Стабильность в кислой среде</a:t>
            </a:r>
          </a:p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0" smtClean="0">
                <a:solidFill>
                  <a:srgbClr val="000066"/>
                </a:solidFill>
              </a:rPr>
              <a:t>Высокая активность против </a:t>
            </a:r>
            <a:r>
              <a:rPr lang="en-US" i="0" smtClean="0">
                <a:solidFill>
                  <a:srgbClr val="000066"/>
                </a:solidFill>
              </a:rPr>
              <a:t>H.influenzae</a:t>
            </a:r>
          </a:p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0" smtClean="0">
                <a:solidFill>
                  <a:srgbClr val="000066"/>
                </a:solidFill>
              </a:rPr>
              <a:t>Высокая активность против атипичных возбудителей</a:t>
            </a:r>
          </a:p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0" smtClean="0">
                <a:solidFill>
                  <a:srgbClr val="000066"/>
                </a:solidFill>
              </a:rPr>
              <a:t>Лучшее проникновение в ткани</a:t>
            </a:r>
          </a:p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0" smtClean="0">
                <a:solidFill>
                  <a:srgbClr val="000066"/>
                </a:solidFill>
              </a:rPr>
              <a:t>Удлинение периода полувыведения </a:t>
            </a: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0" y="7398280"/>
            <a:ext cx="569156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199" tIns="53619" rIns="107199" bIns="53619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723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i="0">
                <a:solidFill>
                  <a:srgbClr val="000000"/>
                </a:solidFill>
              </a:rPr>
              <a:t>Zhanel G.G. et al., 2001; Amsden G.W., 2001</a:t>
            </a:r>
            <a:endParaRPr lang="ru-RU" sz="2100" i="0">
              <a:solidFill>
                <a:srgbClr val="000000"/>
              </a:solidFill>
            </a:endParaRPr>
          </a:p>
        </p:txBody>
      </p:sp>
      <p:sp>
        <p:nvSpPr>
          <p:cNvPr id="347143" name="WordArt 7"/>
          <p:cNvSpPr>
            <a:spLocks noChangeArrowheads="1" noChangeShapeType="1" noTextEdit="1"/>
          </p:cNvSpPr>
          <p:nvPr/>
        </p:nvSpPr>
        <p:spPr bwMode="auto">
          <a:xfrm>
            <a:off x="2855180" y="735044"/>
            <a:ext cx="4689711" cy="620283"/>
          </a:xfrm>
          <a:prstGeom prst="rect">
            <a:avLst/>
          </a:prstGeom>
        </p:spPr>
        <p:txBody>
          <a:bodyPr wrap="none" lIns="107199" tIns="53619" rIns="107199" bIns="536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723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3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Азитромицин</a:t>
            </a:r>
          </a:p>
        </p:txBody>
      </p:sp>
    </p:spTree>
    <p:extLst>
      <p:ext uri="{BB962C8B-B14F-4D97-AF65-F5344CB8AC3E}">
        <p14:creationId xmlns:p14="http://schemas.microsoft.com/office/powerpoint/2010/main" val="307441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62" name="Object 2"/>
          <p:cNvGraphicFramePr>
            <a:graphicFrameLocks/>
          </p:cNvGraphicFramePr>
          <p:nvPr/>
        </p:nvGraphicFramePr>
        <p:xfrm>
          <a:off x="904110" y="1984904"/>
          <a:ext cx="9174542" cy="485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Диаграмма" r:id="rId3" imgW="7772535" imgH="4114800" progId="MSGraph.Chart.8">
                  <p:embed followColorScheme="full"/>
                </p:oleObj>
              </mc:Choice>
              <mc:Fallback>
                <p:oleObj name="Диаграмма" r:id="rId3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110" y="1984904"/>
                        <a:ext cx="9174542" cy="4857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468035" y="270669"/>
            <a:ext cx="10061734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 anchor="ctr"/>
          <a:lstStyle/>
          <a:p>
            <a:pPr algn="ctr" defTabSz="1073348" fontAlgn="base">
              <a:spcBef>
                <a:spcPct val="0"/>
              </a:spcBef>
              <a:spcAft>
                <a:spcPct val="0"/>
              </a:spcAft>
            </a:pPr>
            <a:r>
              <a:rPr lang="en-US" sz="3300">
                <a:solidFill>
                  <a:srgbClr val="10165B"/>
                </a:solidFill>
              </a:rPr>
              <a:t>Длительность сохранения</a:t>
            </a:r>
            <a:br>
              <a:rPr lang="en-US" sz="3300">
                <a:solidFill>
                  <a:srgbClr val="10165B"/>
                </a:solidFill>
              </a:rPr>
            </a:br>
            <a:r>
              <a:rPr lang="en-US" sz="3300">
                <a:solidFill>
                  <a:srgbClr val="10165B"/>
                </a:solidFill>
              </a:rPr>
              <a:t>тканевых концентраций азитромицина</a:t>
            </a:r>
            <a:r>
              <a:rPr lang="ru-RU" sz="3300">
                <a:solidFill>
                  <a:srgbClr val="10165B"/>
                </a:solidFill>
              </a:rPr>
              <a:t> (Сумамеда) </a:t>
            </a:r>
            <a:r>
              <a:rPr lang="en-US" sz="3300">
                <a:solidFill>
                  <a:srgbClr val="10165B"/>
                </a:solidFill>
              </a:rPr>
              <a:t>в миндалинах и крови (мг/л, мг/кг)</a:t>
            </a: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1984904" y="7398312"/>
            <a:ext cx="7217833" cy="4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algn="ctr" defTabSz="1073348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G. Foulds, R.B. Johnson, Antimicrob. Chemother., 1993, 31 (supl.C): 39-50</a:t>
            </a:r>
          </a:p>
        </p:txBody>
      </p:sp>
      <p:sp>
        <p:nvSpPr>
          <p:cNvPr id="348165" name="Line 5"/>
          <p:cNvSpPr>
            <a:spLocks noChangeShapeType="1"/>
          </p:cNvSpPr>
          <p:nvPr/>
        </p:nvSpPr>
        <p:spPr bwMode="auto">
          <a:xfrm>
            <a:off x="1582660" y="3969809"/>
            <a:ext cx="792458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7296" tIns="53666" rIns="107296" bIns="53666" anchor="ctr"/>
          <a:lstStyle/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8166" name="Line 6"/>
          <p:cNvSpPr>
            <a:spLocks noChangeShapeType="1"/>
          </p:cNvSpPr>
          <p:nvPr/>
        </p:nvSpPr>
        <p:spPr bwMode="auto">
          <a:xfrm>
            <a:off x="1582660" y="5684044"/>
            <a:ext cx="7924580" cy="7518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7296" tIns="53666" rIns="107296" bIns="53666" anchor="ctr"/>
          <a:lstStyle/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815765" y="6309966"/>
            <a:ext cx="804488" cy="3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" pitchFamily="34" charset="0"/>
              </a:rPr>
              <a:t>0,01</a:t>
            </a:r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815765" y="5678406"/>
            <a:ext cx="804488" cy="3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" pitchFamily="34" charset="0"/>
              </a:rPr>
              <a:t>0,1</a:t>
            </a: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4966020" y="5227292"/>
            <a:ext cx="3601398" cy="3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МПК</a:t>
            </a:r>
            <a:r>
              <a:rPr lang="en-US" sz="1900" baseline="-25000">
                <a:solidFill>
                  <a:srgbClr val="000000"/>
                </a:solidFill>
                <a:latin typeface="Arial" pitchFamily="34" charset="0"/>
              </a:rPr>
              <a:t>90</a:t>
            </a: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 для </a:t>
            </a:r>
            <a:r>
              <a:rPr lang="en-US" sz="1900" i="1">
                <a:solidFill>
                  <a:srgbClr val="000000"/>
                </a:solidFill>
                <a:latin typeface="Arial" pitchFamily="34" charset="0"/>
              </a:rPr>
              <a:t>S. pyogenes </a:t>
            </a: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0,12</a:t>
            </a:r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815765" y="5137068"/>
            <a:ext cx="804488" cy="3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" pitchFamily="34" charset="0"/>
              </a:rPr>
              <a:t>0,2</a:t>
            </a: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905992" y="4595731"/>
            <a:ext cx="353373" cy="3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348172" name="Rectangle 12"/>
          <p:cNvSpPr>
            <a:spLocks noChangeArrowheads="1"/>
          </p:cNvSpPr>
          <p:nvPr/>
        </p:nvSpPr>
        <p:spPr bwMode="auto">
          <a:xfrm>
            <a:off x="815769" y="3061941"/>
            <a:ext cx="533819" cy="3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" pitchFamily="34" charset="0"/>
              </a:rPr>
              <a:t>10</a:t>
            </a:r>
          </a:p>
        </p:txBody>
      </p:sp>
      <p:sp>
        <p:nvSpPr>
          <p:cNvPr id="348173" name="Rectangle 13"/>
          <p:cNvSpPr>
            <a:spLocks noChangeArrowheads="1"/>
          </p:cNvSpPr>
          <p:nvPr/>
        </p:nvSpPr>
        <p:spPr bwMode="auto">
          <a:xfrm>
            <a:off x="815769" y="2610826"/>
            <a:ext cx="533819" cy="3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" pitchFamily="34" charset="0"/>
              </a:rPr>
              <a:t>20</a:t>
            </a:r>
          </a:p>
        </p:txBody>
      </p:sp>
      <p:sp>
        <p:nvSpPr>
          <p:cNvPr id="348174" name="Rectangle 14"/>
          <p:cNvSpPr>
            <a:spLocks noChangeArrowheads="1"/>
          </p:cNvSpPr>
          <p:nvPr/>
        </p:nvSpPr>
        <p:spPr bwMode="auto">
          <a:xfrm>
            <a:off x="3973568" y="3964171"/>
            <a:ext cx="3240506" cy="3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    Пороговая МПК 2,0 г/л</a:t>
            </a:r>
          </a:p>
        </p:txBody>
      </p:sp>
      <p:sp>
        <p:nvSpPr>
          <p:cNvPr id="348175" name="Rectangle 15"/>
          <p:cNvSpPr>
            <a:spLocks noChangeArrowheads="1"/>
          </p:cNvSpPr>
          <p:nvPr/>
        </p:nvSpPr>
        <p:spPr bwMode="auto">
          <a:xfrm>
            <a:off x="8161415" y="6586364"/>
            <a:ext cx="2048812" cy="38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Время, дни</a:t>
            </a:r>
          </a:p>
        </p:txBody>
      </p:sp>
      <p:sp>
        <p:nvSpPr>
          <p:cNvPr id="348176" name="Rectangle 16"/>
          <p:cNvSpPr>
            <a:spLocks noChangeArrowheads="1"/>
          </p:cNvSpPr>
          <p:nvPr/>
        </p:nvSpPr>
        <p:spPr bwMode="auto">
          <a:xfrm>
            <a:off x="1443569" y="2255664"/>
            <a:ext cx="2881495" cy="38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1" tIns="52167" rIns="106211" bIns="52167">
            <a:spAutoFit/>
          </a:bodyPr>
          <a:lstStyle/>
          <a:p>
            <a:pPr defTabSz="107334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Концентрация</a:t>
            </a:r>
          </a:p>
        </p:txBody>
      </p:sp>
      <p:sp>
        <p:nvSpPr>
          <p:cNvPr id="348177" name="Text Box 17"/>
          <p:cNvSpPr txBox="1">
            <a:spLocks noChangeArrowheads="1"/>
          </p:cNvSpPr>
          <p:nvPr/>
        </p:nvSpPr>
        <p:spPr bwMode="auto">
          <a:xfrm>
            <a:off x="1238686" y="6586274"/>
            <a:ext cx="2460454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96" tIns="53666" rIns="107296" bIns="53666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733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i="0">
                <a:solidFill>
                  <a:srgbClr val="000000"/>
                </a:solidFill>
              </a:rPr>
              <a:t>500 мг/день 3 дня</a:t>
            </a:r>
          </a:p>
        </p:txBody>
      </p:sp>
      <p:sp>
        <p:nvSpPr>
          <p:cNvPr id="348178" name="Line 18"/>
          <p:cNvSpPr>
            <a:spLocks noChangeShapeType="1"/>
          </p:cNvSpPr>
          <p:nvPr/>
        </p:nvSpPr>
        <p:spPr bwMode="auto">
          <a:xfrm flipV="1">
            <a:off x="3498018" y="2887134"/>
            <a:ext cx="0" cy="3338248"/>
          </a:xfrm>
          <a:prstGeom prst="line">
            <a:avLst/>
          </a:prstGeom>
          <a:noFill/>
          <a:ln w="25400" cap="rnd">
            <a:solidFill>
              <a:srgbClr val="0F039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7296" tIns="53666" rIns="107296" bIns="53666" anchor="ctr"/>
          <a:lstStyle/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8179" name="Line 19"/>
          <p:cNvSpPr>
            <a:spLocks noChangeShapeType="1"/>
          </p:cNvSpPr>
          <p:nvPr/>
        </p:nvSpPr>
        <p:spPr bwMode="auto">
          <a:xfrm flipV="1">
            <a:off x="7996006" y="3518695"/>
            <a:ext cx="0" cy="2616465"/>
          </a:xfrm>
          <a:prstGeom prst="line">
            <a:avLst/>
          </a:prstGeom>
          <a:noFill/>
          <a:ln w="25400" cap="rnd">
            <a:solidFill>
              <a:srgbClr val="0F039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7296" tIns="53666" rIns="107296" bIns="53666" anchor="ctr"/>
          <a:lstStyle/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/>
          </p:cNvSpPr>
          <p:nvPr>
            <p:ph type="title"/>
          </p:nvPr>
        </p:nvSpPr>
        <p:spPr>
          <a:xfrm>
            <a:off x="554496" y="563893"/>
            <a:ext cx="9659490" cy="1451085"/>
          </a:xfrm>
        </p:spPr>
        <p:txBody>
          <a:bodyPr/>
          <a:lstStyle/>
          <a:p>
            <a:pPr eaLnBrk="1" hangingPunct="1"/>
            <a:r>
              <a:rPr lang="ru-RU" b="1" smtClean="0"/>
              <a:t>АЗИТРОМИЦИН </a:t>
            </a:r>
            <a:r>
              <a:rPr lang="ru-RU" b="1" smtClean="0">
                <a:solidFill>
                  <a:srgbClr val="000066"/>
                </a:solidFill>
              </a:rPr>
              <a:t>(Сумамед)</a:t>
            </a:r>
            <a:br>
              <a:rPr lang="ru-RU" b="1" smtClean="0">
                <a:solidFill>
                  <a:srgbClr val="000066"/>
                </a:solidFill>
              </a:rPr>
            </a:br>
            <a:endParaRPr lang="ru-RU" b="1" smtClean="0">
              <a:solidFill>
                <a:srgbClr val="000066"/>
              </a:solidFill>
            </a:endParaRPr>
          </a:p>
        </p:txBody>
      </p:sp>
      <p:sp>
        <p:nvSpPr>
          <p:cNvPr id="349187" name="Rectangle 3"/>
          <p:cNvSpPr>
            <a:spLocks noGrp="1"/>
          </p:cNvSpPr>
          <p:nvPr>
            <p:ph type="body" idx="1"/>
          </p:nvPr>
        </p:nvSpPr>
        <p:spPr>
          <a:xfrm>
            <a:off x="296988" y="1928515"/>
            <a:ext cx="10244060" cy="5541191"/>
          </a:xfrm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223556" indent="-223556" eaLnBrk="1" hangingPunct="1">
              <a:lnSpc>
                <a:spcPct val="90000"/>
              </a:lnSpc>
            </a:pPr>
            <a:endParaRPr lang="ru-RU" sz="3100" b="1"/>
          </a:p>
          <a:p>
            <a:pPr marL="223556" indent="-223556" eaLnBrk="1" hangingPunct="1">
              <a:lnSpc>
                <a:spcPct val="90000"/>
              </a:lnSpc>
              <a:buNone/>
            </a:pPr>
            <a:r>
              <a:rPr lang="ru-RU" sz="3100" b="1">
                <a:sym typeface="Monotype Sorts" pitchFamily="2" charset="2"/>
              </a:rPr>
              <a:t></a:t>
            </a:r>
            <a:r>
              <a:rPr lang="ru-RU" sz="3100" b="1">
                <a:solidFill>
                  <a:srgbClr val="990000"/>
                </a:solidFill>
              </a:rPr>
              <a:t>Терапевтические  концентрации  Сумамеда сохраняются  в  очаге воспаления в течение 5-7 дней </a:t>
            </a:r>
          </a:p>
          <a:p>
            <a:pPr marL="223556" indent="-223556" eaLnBrk="1" hangingPunct="1">
              <a:lnSpc>
                <a:spcPct val="90000"/>
              </a:lnSpc>
            </a:pPr>
            <a:endParaRPr lang="ru-RU" sz="3100" b="1">
              <a:solidFill>
                <a:srgbClr val="990000"/>
              </a:solidFill>
            </a:endParaRPr>
          </a:p>
          <a:p>
            <a:pPr marL="223556" indent="-223556" eaLnBrk="1" hangingPunct="1">
              <a:lnSpc>
                <a:spcPct val="80000"/>
              </a:lnSpc>
              <a:buNone/>
            </a:pPr>
            <a:r>
              <a:rPr lang="ru-RU" sz="3100" b="1">
                <a:solidFill>
                  <a:srgbClr val="990000"/>
                </a:solidFill>
                <a:sym typeface="Monotype Sorts" pitchFamily="2" charset="2"/>
              </a:rPr>
              <a:t></a:t>
            </a:r>
            <a:r>
              <a:rPr lang="ru-RU" sz="3100" b="1">
                <a:solidFill>
                  <a:schemeClr val="bg1"/>
                </a:solidFill>
              </a:rPr>
              <a:t> </a:t>
            </a:r>
            <a:r>
              <a:rPr lang="ru-RU" sz="3100" b="1"/>
              <a:t>Пролонгированный  период  полувыведения  азитромицина из  тканей  позволяет применять короткие режимы дозирования, даже  в  однократной  дозе  без  ущерба  для  клинического  эффекта  и  без  опасения  выработки  резистентных  штаммов</a:t>
            </a:r>
          </a:p>
          <a:p>
            <a:pPr marL="223556" indent="-223556" eaLnBrk="1" hangingPunct="1">
              <a:lnSpc>
                <a:spcPct val="90000"/>
              </a:lnSpc>
              <a:buNone/>
            </a:pPr>
            <a:endParaRPr lang="ru-RU" sz="3100" b="1"/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5073253" y="7129492"/>
            <a:ext cx="5477283" cy="39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96" tIns="53666" rIns="107296" bIns="53666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73348" fontAlgn="base">
              <a:spcBef>
                <a:spcPct val="0"/>
              </a:spcBef>
              <a:spcAft>
                <a:spcPct val="0"/>
              </a:spcAft>
            </a:pPr>
            <a:r>
              <a:rPr lang="en-US" sz="1900" i="0">
                <a:solidFill>
                  <a:srgbClr val="000066"/>
                </a:solidFill>
              </a:rPr>
              <a:t>J.D. Williams,1998; G.W.Amsden, C.L.Gray,2001</a:t>
            </a:r>
            <a:endParaRPr lang="ru-RU" sz="1900" i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2285647" y="2667216"/>
            <a:ext cx="330817" cy="61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213" tIns="52167" rIns="106213" bIns="52167">
            <a:spAutoFit/>
          </a:bodyPr>
          <a:lstStyle/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300" b="1">
                <a:solidFill>
                  <a:srgbClr val="0000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50211" name="Line 3"/>
          <p:cNvSpPr>
            <a:spLocks noChangeShapeType="1"/>
          </p:cNvSpPr>
          <p:nvPr/>
        </p:nvSpPr>
        <p:spPr bwMode="auto">
          <a:xfrm>
            <a:off x="2357074" y="1714236"/>
            <a:ext cx="55449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7296" tIns="53666" rIns="107296" bIns="53666" anchor="ctr"/>
          <a:lstStyle/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2436019" y="2977356"/>
            <a:ext cx="55449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7296" tIns="53666" rIns="107296" bIns="53666" anchor="ctr"/>
          <a:lstStyle/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1" y="308263"/>
            <a:ext cx="11097419" cy="142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3" tIns="52167" rIns="106213" bIns="52167">
            <a:spAutoFit/>
          </a:bodyPr>
          <a:lstStyle/>
          <a:p>
            <a:pPr algn="ctr" defTabSz="10733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300" b="1">
                <a:solidFill>
                  <a:srgbClr val="009900"/>
                </a:solidFill>
                <a:latin typeface="Times New Roman" pitchFamily="18" charset="0"/>
              </a:rPr>
              <a:t>Особенности фармакокинетики </a:t>
            </a:r>
          </a:p>
          <a:p>
            <a:pPr algn="ctr" defTabSz="10733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300" b="1">
                <a:solidFill>
                  <a:srgbClr val="009900"/>
                </a:solidFill>
                <a:latin typeface="Times New Roman" pitchFamily="18" charset="0"/>
              </a:rPr>
              <a:t>Азитромицина</a:t>
            </a:r>
            <a:r>
              <a:rPr lang="ru-RU" sz="3800" b="1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ru-RU" sz="3800" b="1">
                <a:solidFill>
                  <a:srgbClr val="009900"/>
                </a:solidFill>
                <a:latin typeface="Times New Roman" pitchFamily="18" charset="0"/>
              </a:rPr>
              <a:t>(Сумамеда)</a:t>
            </a: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810220" y="734980"/>
            <a:ext cx="9655731" cy="63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96" tIns="53666" rIns="107296" bIns="53666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0" smtClean="0">
              <a:solidFill>
                <a:srgbClr val="000066"/>
              </a:solidFill>
              <a:latin typeface="Tahoma" pitchFamily="34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0" smtClean="0">
              <a:solidFill>
                <a:srgbClr val="000066"/>
              </a:solidFill>
              <a:latin typeface="Tahoma" pitchFamily="34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0" smtClean="0">
                <a:solidFill>
                  <a:srgbClr val="000000"/>
                </a:solidFill>
                <a:latin typeface="Times New Roman" pitchFamily="18" charset="0"/>
              </a:rPr>
              <a:t> Самые высокие концентрации в очаге воспаления среди макролидов и самый длительный период полувыведения из воспалённых тканей имеет </a:t>
            </a:r>
            <a:r>
              <a:rPr lang="ru-RU" b="1" i="0" u="sng" smtClean="0">
                <a:solidFill>
                  <a:srgbClr val="000000"/>
                </a:solidFill>
                <a:latin typeface="Times New Roman" pitchFamily="18" charset="0"/>
              </a:rPr>
              <a:t>Сумамед</a:t>
            </a: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0" u="sng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0" u="sng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0" u="sng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0" u="sng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0" u="sng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0" smtClean="0">
                <a:solidFill>
                  <a:srgbClr val="000000"/>
                </a:solidFill>
                <a:latin typeface="Times New Roman" pitchFamily="18" charset="0"/>
              </a:rPr>
              <a:t> - Наиболее высокие концентрации </a:t>
            </a:r>
            <a:r>
              <a:rPr lang="ru-RU" b="1" i="0" u="sng" smtClean="0">
                <a:solidFill>
                  <a:srgbClr val="000000"/>
                </a:solidFill>
                <a:latin typeface="Times New Roman" pitchFamily="18" charset="0"/>
              </a:rPr>
              <a:t>Сумамеда </a:t>
            </a:r>
            <a:r>
              <a:rPr lang="ru-RU" b="1" i="0" smtClean="0">
                <a:solidFill>
                  <a:srgbClr val="000000"/>
                </a:solidFill>
                <a:latin typeface="Times New Roman" pitchFamily="18" charset="0"/>
              </a:rPr>
              <a:t>развиваются в миндалинах, аденоидах, слизистой бронхов, альвеолярной жидкости, экссудате среднего уха</a:t>
            </a: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Л.С.Страчунский</a:t>
            </a:r>
          </a:p>
          <a:p>
            <a:pPr defTabSz="107334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832747" y="3548768"/>
            <a:ext cx="7332491" cy="139582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7296" tIns="53666" rIns="107296" bIns="53666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733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kumimoji="1" lang="ru-RU" sz="3800" i="0">
                <a:solidFill>
                  <a:srgbClr val="000000"/>
                </a:solidFill>
                <a:latin typeface="Times New Roman" pitchFamily="18" charset="0"/>
              </a:rPr>
              <a:t>3 дня приема = 7-10 дням лечения</a:t>
            </a:r>
          </a:p>
          <a:p>
            <a:pPr algn="ctr" defTabSz="10733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kumimoji="1" lang="ru-RU" sz="3800" i="0">
                <a:solidFill>
                  <a:srgbClr val="000000"/>
                </a:solidFill>
                <a:latin typeface="Times New Roman" pitchFamily="18" charset="0"/>
              </a:rPr>
              <a:t>другим препаратом</a:t>
            </a:r>
          </a:p>
        </p:txBody>
      </p:sp>
    </p:spTree>
    <p:extLst>
      <p:ext uri="{BB962C8B-B14F-4D97-AF65-F5344CB8AC3E}">
        <p14:creationId xmlns:p14="http://schemas.microsoft.com/office/powerpoint/2010/main" val="1913849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826750" cy="8120063"/>
          </a:xfrm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9078762" y="137215"/>
            <a:ext cx="1748069" cy="6823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7416" tIns="53725" rIns="107416" bIns="53725" anchor="ctr"/>
          <a:lstStyle/>
          <a:p>
            <a:pPr defTabSz="107455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"/>
            <a:ext cx="10826750" cy="9005376"/>
          </a:xfrm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9078748" y="137215"/>
            <a:ext cx="1748069" cy="6823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7563" tIns="53796" rIns="107563" bIns="53796" anchor="ctr"/>
          <a:lstStyle/>
          <a:p>
            <a:pPr defTabSz="107599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228799" y="316123"/>
            <a:ext cx="10597951" cy="7513954"/>
            <a:chOff x="413" y="666"/>
            <a:chExt cx="2702" cy="3809"/>
          </a:xfrm>
        </p:grpSpPr>
        <p:sp>
          <p:nvSpPr>
            <p:cNvPr id="5" name="Rectangle 163"/>
            <p:cNvSpPr>
              <a:spLocks noChangeArrowheads="1"/>
            </p:cNvSpPr>
            <p:nvPr/>
          </p:nvSpPr>
          <p:spPr bwMode="auto">
            <a:xfrm>
              <a:off x="1375" y="828"/>
              <a:ext cx="869" cy="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159"/>
            <p:cNvSpPr>
              <a:spLocks noChangeArrowheads="1"/>
            </p:cNvSpPr>
            <p:nvPr/>
          </p:nvSpPr>
          <p:spPr bwMode="auto">
            <a:xfrm>
              <a:off x="413" y="666"/>
              <a:ext cx="2702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algn="ctr" eaLnBrk="0" fontAlgn="base" hangingPunct="0">
                <a:spcBef>
                  <a:spcPts val="1675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C00000"/>
                  </a:solidFill>
                  <a:latin typeface="Arial" charset="0"/>
                </a:rPr>
                <a:t>КЛАССИФИКАЦИЯ </a:t>
              </a:r>
              <a:r>
                <a:rPr lang="ru-RU" sz="2800" b="1" dirty="0" err="1">
                  <a:solidFill>
                    <a:srgbClr val="C00000"/>
                  </a:solidFill>
                  <a:latin typeface="Arial" charset="0"/>
                </a:rPr>
                <a:t>Фторхинолонов</a:t>
              </a:r>
              <a:r>
                <a:rPr lang="ru-RU" sz="2800" b="1" dirty="0">
                  <a:solidFill>
                    <a:srgbClr val="C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2" name="Rectangle 156"/>
            <p:cNvSpPr>
              <a:spLocks noChangeArrowheads="1"/>
            </p:cNvSpPr>
            <p:nvPr/>
          </p:nvSpPr>
          <p:spPr bwMode="auto">
            <a:xfrm>
              <a:off x="413" y="1031"/>
              <a:ext cx="962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ts val="749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1771" eaLnBrk="0" fontAlgn="base" hangingPunct="0">
                <a:spcBef>
                  <a:spcPts val="749"/>
                </a:spcBef>
                <a:spcAft>
                  <a:spcPct val="0"/>
                </a:spcAft>
              </a:pPr>
              <a:r>
                <a:rPr lang="ru-RU" b="1" dirty="0" err="1" smtClean="0">
                  <a:solidFill>
                    <a:prstClr val="black"/>
                  </a:solidFill>
                  <a:latin typeface="Arial" charset="0"/>
                </a:rPr>
                <a:t>Хинолоны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155"/>
            <p:cNvSpPr>
              <a:spLocks noChangeArrowheads="1"/>
            </p:cNvSpPr>
            <p:nvPr/>
          </p:nvSpPr>
          <p:spPr bwMode="auto">
            <a:xfrm>
              <a:off x="1375" y="1031"/>
              <a:ext cx="869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lnSpc>
                  <a:spcPts val="1150"/>
                </a:lnSpc>
                <a:spcBef>
                  <a:spcPts val="625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4903" eaLnBrk="0" fontAlgn="base" hangingPunct="0">
                <a:lnSpc>
                  <a:spcPts val="1150"/>
                </a:lnSpc>
                <a:spcBef>
                  <a:spcPts val="625"/>
                </a:spcBef>
                <a:spcAft>
                  <a:spcPct val="0"/>
                </a:spcAft>
              </a:pPr>
              <a:r>
                <a:rPr lang="ru-RU" b="1" dirty="0" err="1" smtClean="0">
                  <a:solidFill>
                    <a:prstClr val="black"/>
                  </a:solidFill>
                  <a:latin typeface="Arial" charset="0"/>
                </a:rPr>
                <a:t>Фторхинолоны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(ранние)</a:t>
              </a:r>
            </a:p>
          </p:txBody>
        </p:sp>
        <p:sp>
          <p:nvSpPr>
            <p:cNvPr id="14" name="Rectangle 154"/>
            <p:cNvSpPr>
              <a:spLocks noChangeArrowheads="1"/>
            </p:cNvSpPr>
            <p:nvPr/>
          </p:nvSpPr>
          <p:spPr bwMode="auto">
            <a:xfrm>
              <a:off x="2244" y="1031"/>
              <a:ext cx="851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indent="1588" eaLnBrk="0" fontAlgn="base" hangingPunct="0">
                <a:lnSpc>
                  <a:spcPts val="1138"/>
                </a:lnSpc>
                <a:spcBef>
                  <a:spcPts val="650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4903" indent="1588" eaLnBrk="0" fontAlgn="base" hangingPunct="0">
                <a:lnSpc>
                  <a:spcPts val="1138"/>
                </a:lnSpc>
                <a:spcBef>
                  <a:spcPts val="650"/>
                </a:spcBef>
                <a:spcAft>
                  <a:spcPct val="0"/>
                </a:spcAft>
              </a:pPr>
              <a:r>
                <a:rPr lang="ru-RU" b="1" dirty="0" err="1" smtClean="0">
                  <a:solidFill>
                    <a:prstClr val="black"/>
                  </a:solidFill>
                  <a:latin typeface="Arial" charset="0"/>
                </a:rPr>
                <a:t>Фторхинолоны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(новые)</a:t>
              </a:r>
            </a:p>
          </p:txBody>
        </p:sp>
        <p:sp>
          <p:nvSpPr>
            <p:cNvPr id="16" name="Rectangle 152"/>
            <p:cNvSpPr>
              <a:spLocks noChangeArrowheads="1"/>
            </p:cNvSpPr>
            <p:nvPr/>
          </p:nvSpPr>
          <p:spPr bwMode="auto">
            <a:xfrm>
              <a:off x="413" y="1359"/>
              <a:ext cx="962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774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Налидиксовая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кислота</a:t>
              </a:r>
            </a:p>
          </p:txBody>
        </p:sp>
        <p:sp>
          <p:nvSpPr>
            <p:cNvPr id="17" name="Rectangle 151"/>
            <p:cNvSpPr>
              <a:spLocks noChangeArrowheads="1"/>
            </p:cNvSpPr>
            <p:nvPr/>
          </p:nvSpPr>
          <p:spPr bwMode="auto">
            <a:xfrm>
              <a:off x="1386" y="1359"/>
              <a:ext cx="869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ts val="738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Ломефлоксацин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150"/>
            <p:cNvSpPr>
              <a:spLocks noChangeArrowheads="1"/>
            </p:cNvSpPr>
            <p:nvPr/>
          </p:nvSpPr>
          <p:spPr bwMode="auto">
            <a:xfrm>
              <a:off x="2264" y="1359"/>
              <a:ext cx="851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749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Грепафлоксацин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148"/>
            <p:cNvSpPr>
              <a:spLocks noChangeArrowheads="1"/>
            </p:cNvSpPr>
            <p:nvPr/>
          </p:nvSpPr>
          <p:spPr bwMode="auto">
            <a:xfrm>
              <a:off x="413" y="1542"/>
              <a:ext cx="962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ts val="363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Оксолиновая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кислота</a:t>
              </a:r>
            </a:p>
          </p:txBody>
        </p:sp>
        <p:sp>
          <p:nvSpPr>
            <p:cNvPr id="21" name="Rectangle 147"/>
            <p:cNvSpPr>
              <a:spLocks noChangeArrowheads="1"/>
            </p:cNvSpPr>
            <p:nvPr/>
          </p:nvSpPr>
          <p:spPr bwMode="auto">
            <a:xfrm>
              <a:off x="1386" y="1542"/>
              <a:ext cx="869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ts val="363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Норфлоксацин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Rectangle 146"/>
            <p:cNvSpPr>
              <a:spLocks noChangeArrowheads="1"/>
            </p:cNvSpPr>
            <p:nvPr/>
          </p:nvSpPr>
          <p:spPr bwMode="auto">
            <a:xfrm>
              <a:off x="2264" y="1542"/>
              <a:ext cx="851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eaLnBrk="0" fontAlgn="base" hangingPunct="0">
                <a:spcBef>
                  <a:spcPts val="363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Левофлоксацин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Rectangle 144"/>
            <p:cNvSpPr>
              <a:spLocks noChangeArrowheads="1"/>
            </p:cNvSpPr>
            <p:nvPr/>
          </p:nvSpPr>
          <p:spPr bwMode="auto">
            <a:xfrm>
              <a:off x="413" y="1688"/>
              <a:ext cx="962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375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Пипемидовая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кислота</a:t>
              </a:r>
            </a:p>
          </p:txBody>
        </p:sp>
        <p:sp>
          <p:nvSpPr>
            <p:cNvPr id="25" name="Rectangle 143"/>
            <p:cNvSpPr>
              <a:spLocks noChangeArrowheads="1"/>
            </p:cNvSpPr>
            <p:nvPr/>
          </p:nvSpPr>
          <p:spPr bwMode="auto">
            <a:xfrm>
              <a:off x="1386" y="1688"/>
              <a:ext cx="869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363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Ципрофлоксацин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2264" y="1688"/>
              <a:ext cx="851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Моксифлоксацин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1771" lvl="1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Спарфлоксацин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0217" eaLnBrk="0" fontAlgn="base" hangingPunct="0">
                <a:spcBef>
                  <a:spcPts val="38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Тровафлоксацин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Rectangle 139"/>
            <p:cNvSpPr>
              <a:spLocks noChangeArrowheads="1"/>
            </p:cNvSpPr>
            <p:nvPr/>
          </p:nvSpPr>
          <p:spPr bwMode="auto">
            <a:xfrm>
              <a:off x="434" y="2162"/>
              <a:ext cx="2681" cy="1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algn="ctr" eaLnBrk="0" fontAlgn="base" hangingPunct="0">
                <a:spcBef>
                  <a:spcPts val="1688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Arial" charset="0"/>
                </a:rPr>
                <a:t> АНТИМИКРОБНАЯ  АКТИВНОСТЬ</a:t>
              </a:r>
              <a:endParaRPr lang="ru-RU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7168" name="Rectangle 136"/>
            <p:cNvSpPr>
              <a:spLocks noChangeArrowheads="1"/>
            </p:cNvSpPr>
            <p:nvPr/>
          </p:nvSpPr>
          <p:spPr bwMode="auto">
            <a:xfrm>
              <a:off x="433" y="2308"/>
              <a:ext cx="2682" cy="3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65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Преимущественное действие на Гр «-» бактерий, активность в отношении Гр «+» бактерий менее выражена.</a:t>
              </a:r>
            </a:p>
          </p:txBody>
        </p:sp>
        <p:sp>
          <p:nvSpPr>
            <p:cNvPr id="7334" name="Rectangle 134"/>
            <p:cNvSpPr>
              <a:spLocks noChangeArrowheads="1"/>
            </p:cNvSpPr>
            <p:nvPr/>
          </p:nvSpPr>
          <p:spPr bwMode="auto">
            <a:xfrm>
              <a:off x="433" y="2637"/>
              <a:ext cx="2682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Наиболее широким спектром действия (включая анаэробов) обладает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Моксифлоксацин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7337" name="Rectangle 131"/>
            <p:cNvSpPr>
              <a:spLocks noChangeArrowheads="1"/>
            </p:cNvSpPr>
            <p:nvPr/>
          </p:nvSpPr>
          <p:spPr bwMode="auto">
            <a:xfrm>
              <a:off x="434" y="2819"/>
              <a:ext cx="2681" cy="1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fontAlgn="base" hangingPunct="0">
                <a:spcBef>
                  <a:spcPts val="1675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Arial" charset="0"/>
                </a:rPr>
                <a:t>МЕХАНИЗМ </a:t>
              </a: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ДЕЙСТВИЯ</a:t>
              </a:r>
            </a:p>
          </p:txBody>
        </p:sp>
        <p:sp>
          <p:nvSpPr>
            <p:cNvPr id="7340" name="Rectangle 128"/>
            <p:cNvSpPr>
              <a:spLocks noChangeArrowheads="1"/>
            </p:cNvSpPr>
            <p:nvPr/>
          </p:nvSpPr>
          <p:spPr bwMode="auto">
            <a:xfrm>
              <a:off x="413" y="3002"/>
              <a:ext cx="2702" cy="5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ts val="663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Одинаков для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хинолонов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и </a:t>
              </a:r>
              <a:r>
                <a:rPr lang="ru-RU" b="1" dirty="0" err="1" smtClean="0">
                  <a:solidFill>
                    <a:prstClr val="black"/>
                  </a:solidFill>
                  <a:latin typeface="Arial" charset="0"/>
                </a:rPr>
                <a:t>фторхинолонов</a:t>
              </a: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lvl="1" eaLnBrk="0" fontAlgn="base" hangingPunct="0">
                <a:spcBef>
                  <a:spcPts val="663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Ингибирование </a:t>
              </a:r>
              <a:r>
                <a:rPr lang="ru-RU" b="1" dirty="0" err="1" smtClean="0">
                  <a:solidFill>
                    <a:prstClr val="black"/>
                  </a:solidFill>
                  <a:latin typeface="Arial" charset="0"/>
                </a:rPr>
                <a:t>ДНК-гиразы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бактерий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(</a:t>
              </a:r>
              <a:r>
                <a:rPr lang="ru-RU" b="1" dirty="0" err="1" smtClean="0">
                  <a:solidFill>
                    <a:prstClr val="black"/>
                  </a:solidFill>
                  <a:latin typeface="Arial" charset="0"/>
                </a:rPr>
                <a:t>топоизомеразы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II) - ключевого фермента определяющего процесс биосинтеза ДНК и деления клетки</a:t>
              </a:r>
            </a:p>
            <a:p>
              <a:pPr marL="76458" eaLnBrk="0" fontAlgn="base" hangingPunct="0">
                <a:spcBef>
                  <a:spcPts val="663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343" name="Rectangle 125"/>
            <p:cNvSpPr>
              <a:spLocks noChangeArrowheads="1"/>
            </p:cNvSpPr>
            <p:nvPr/>
          </p:nvSpPr>
          <p:spPr bwMode="auto">
            <a:xfrm>
              <a:off x="413" y="3513"/>
              <a:ext cx="2702" cy="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7232" algn="ctr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РАСПРЕДЕЛЕНИЕ ФТОРХИНОЛОНОВ</a:t>
              </a:r>
            </a:p>
          </p:txBody>
        </p:sp>
        <p:sp>
          <p:nvSpPr>
            <p:cNvPr id="7347" name="Rectangle 121"/>
            <p:cNvSpPr>
              <a:spLocks noChangeArrowheads="1"/>
            </p:cNvSpPr>
            <p:nvPr/>
          </p:nvSpPr>
          <p:spPr bwMode="auto">
            <a:xfrm>
              <a:off x="433" y="3695"/>
              <a:ext cx="2682" cy="1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spcBef>
                  <a:spcPts val="238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1. В ткани ЖКТ, мочеполовых и дыхательных путей, легкие, почки</a:t>
              </a:r>
            </a:p>
          </p:txBody>
        </p:sp>
        <p:sp>
          <p:nvSpPr>
            <p:cNvPr id="7349" name="Rectangle 119"/>
            <p:cNvSpPr>
              <a:spLocks noChangeArrowheads="1"/>
            </p:cNvSpPr>
            <p:nvPr/>
          </p:nvSpPr>
          <p:spPr bwMode="auto">
            <a:xfrm>
              <a:off x="413" y="3878"/>
              <a:ext cx="2702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Bef>
                  <a:spcPts val="213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2. В мокроту, кожу, мышцы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,</a:t>
              </a:r>
              <a:r>
                <a:rPr lang="ru-RU" dirty="0" smtClean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матку, слюну</a:t>
              </a:r>
            </a:p>
            <a:p>
              <a:pPr marL="81117" eaLnBrk="0" fontAlgn="base" hangingPunct="0">
                <a:spcBef>
                  <a:spcPts val="70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3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.</a:t>
              </a: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 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В СМЖ, жир, ткани глаза</a:t>
              </a:r>
            </a:p>
          </p:txBody>
        </p:sp>
        <p:sp>
          <p:nvSpPr>
            <p:cNvPr id="7353" name="Rectangle 115"/>
            <p:cNvSpPr>
              <a:spLocks noChangeArrowheads="1"/>
            </p:cNvSpPr>
            <p:nvPr/>
          </p:nvSpPr>
          <p:spPr bwMode="auto">
            <a:xfrm>
              <a:off x="413" y="4279"/>
              <a:ext cx="2702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ts val="30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4</a:t>
              </a: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.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В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полиморфноядерные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нейтрофилы, макрофаги, альвеолярные макрофаги</a:t>
              </a:r>
            </a:p>
            <a:p>
              <a:pPr marL="76458" eaLnBrk="0" fontAlgn="base" hangingPunct="0">
                <a:spcBef>
                  <a:spcPts val="300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2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47" y="171339"/>
            <a:ext cx="10828637" cy="7949428"/>
            <a:chOff x="3631" y="563"/>
            <a:chExt cx="2835" cy="4222"/>
          </a:xfrm>
        </p:grpSpPr>
        <p:sp>
          <p:nvSpPr>
            <p:cNvPr id="4" name="Rectangle 111"/>
            <p:cNvSpPr>
              <a:spLocks noChangeArrowheads="1"/>
            </p:cNvSpPr>
            <p:nvPr/>
          </p:nvSpPr>
          <p:spPr bwMode="auto">
            <a:xfrm>
              <a:off x="3631" y="563"/>
              <a:ext cx="2835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algn="ctr" eaLnBrk="0" fontAlgn="base" hangingPunct="0">
                <a:spcBef>
                  <a:spcPts val="787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srgbClr val="C00000"/>
                  </a:solidFill>
                  <a:latin typeface="Arial" charset="0"/>
                </a:rPr>
                <a:t>ХАРАКТЕРИСТИКА ГРУППЫ</a:t>
              </a:r>
            </a:p>
          </p:txBody>
        </p:sp>
        <p:sp>
          <p:nvSpPr>
            <p:cNvPr id="7" name="Rectangle 108"/>
            <p:cNvSpPr>
              <a:spLocks noChangeArrowheads="1"/>
            </p:cNvSpPr>
            <p:nvPr/>
          </p:nvSpPr>
          <p:spPr bwMode="auto">
            <a:xfrm>
              <a:off x="3631" y="754"/>
              <a:ext cx="1628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12820" eaLnBrk="0" fontAlgn="base" hangingPunct="0">
                <a:spcBef>
                  <a:spcPts val="70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Хинолоны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Rectangle 107"/>
            <p:cNvSpPr>
              <a:spLocks noChangeArrowheads="1"/>
            </p:cNvSpPr>
            <p:nvPr/>
          </p:nvSpPr>
          <p:spPr bwMode="auto">
            <a:xfrm>
              <a:off x="5259" y="754"/>
              <a:ext cx="1207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450920" eaLnBrk="0" fontAlgn="base" hangingPunct="0">
                <a:spcBef>
                  <a:spcPts val="663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Фторхинолоны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104"/>
            <p:cNvSpPr>
              <a:spLocks noChangeArrowheads="1"/>
            </p:cNvSpPr>
            <p:nvPr/>
          </p:nvSpPr>
          <p:spPr bwMode="auto">
            <a:xfrm>
              <a:off x="3631" y="907"/>
              <a:ext cx="1643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eaLnBrk="0" fontAlgn="base" hangingPunct="0">
                <a:spcBef>
                  <a:spcPts val="725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плохо проникают в органы, ткани и клетки микроорганизма</a:t>
              </a:r>
            </a:p>
            <a:p>
              <a:pPr marL="70217" eaLnBrk="0" fontAlgn="base" hangingPunct="0">
                <a:spcBef>
                  <a:spcPts val="725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103"/>
            <p:cNvSpPr>
              <a:spLocks noChangeArrowheads="1"/>
            </p:cNvSpPr>
            <p:nvPr/>
          </p:nvSpPr>
          <p:spPr bwMode="auto">
            <a:xfrm>
              <a:off x="5262" y="945"/>
              <a:ext cx="1204" cy="2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67111" eaLnBrk="0" fontAlgn="base" hangingPunct="0">
                <a:spcBef>
                  <a:spcPts val="725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ранние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фторхинолоны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активны в отношении Гр «-» бактерий</a:t>
              </a:r>
            </a:p>
            <a:p>
              <a:pPr marL="67111" eaLnBrk="0" fontAlgn="base" hangingPunct="0">
                <a:spcBef>
                  <a:spcPts val="725"/>
                </a:spcBef>
                <a:spcAft>
                  <a:spcPct val="0"/>
                </a:spcAft>
              </a:pP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5259" y="1229"/>
              <a:ext cx="1207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новые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фторхинолоны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активны в отношении Гр «-» и Гр «+» бактерий (S. </a:t>
              </a:r>
              <a:r>
                <a:rPr lang="en-US" sz="1700" b="1" dirty="0">
                  <a:solidFill>
                    <a:prstClr val="black"/>
                  </a:solidFill>
                  <a:latin typeface="Arial" charset="0"/>
                </a:rPr>
                <a:t>A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ureus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S.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pneumoniae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стрептококки групп А, С)</a:t>
              </a:r>
            </a:p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i="1" dirty="0" smtClean="0">
                  <a:solidFill>
                    <a:prstClr val="black"/>
                  </a:solidFill>
                  <a:latin typeface="Arial" charset="0"/>
                </a:rPr>
                <a:t>,</a:t>
              </a:r>
            </a:p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3631" y="1060"/>
              <a:ext cx="1628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94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отличаются низкими концентрациями лекарственного средства в сыворотки крови (высокие концентрации обнаружены только в моче и содержимом кишечника)</a:t>
              </a:r>
            </a:p>
            <a:p>
              <a:pPr marL="1794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Rectangle 80"/>
            <p:cNvSpPr>
              <a:spLocks noChangeArrowheads="1"/>
            </p:cNvSpPr>
            <p:nvPr/>
          </p:nvSpPr>
          <p:spPr bwMode="auto">
            <a:xfrm>
              <a:off x="3631" y="1443"/>
              <a:ext cx="1628" cy="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быстрое развитие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резистентности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9" name="Rectangle 76"/>
            <p:cNvSpPr>
              <a:spLocks noChangeArrowheads="1"/>
            </p:cNvSpPr>
            <p:nvPr/>
          </p:nvSpPr>
          <p:spPr bwMode="auto">
            <a:xfrm>
              <a:off x="3631" y="1596"/>
              <a:ext cx="1621" cy="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ts val="163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prstClr val="black"/>
                  </a:solidFill>
                  <a:latin typeface="Arial" charset="0"/>
                </a:rPr>
                <a:t>1</a:t>
              </a: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.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Налидиксовая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кислота</a:t>
              </a:r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3631" y="1710"/>
              <a:ext cx="1628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7575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оказывает влияние на Гр «-»</a:t>
              </a:r>
              <a:r>
                <a:rPr lang="ru-RU" sz="17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микроорганизмы</a:t>
              </a:r>
            </a:p>
            <a:p>
              <a:pPr marL="107575" eaLnBrk="0" fontAlgn="base" hangingPunct="0">
                <a:spcBef>
                  <a:spcPts val="112"/>
                </a:spcBef>
                <a:spcAft>
                  <a:spcPct val="0"/>
                </a:spcAft>
              </a:pP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auto">
            <a:xfrm>
              <a:off x="5256" y="1767"/>
              <a:ext cx="1210" cy="1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высокая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биодоступность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" name="Rectangle 67"/>
            <p:cNvSpPr>
              <a:spLocks noChangeArrowheads="1"/>
            </p:cNvSpPr>
            <p:nvPr/>
          </p:nvSpPr>
          <p:spPr bwMode="auto">
            <a:xfrm>
              <a:off x="5237" y="1937"/>
              <a:ext cx="1229" cy="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выраженные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постантибиотический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эффект</a:t>
              </a:r>
            </a:p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Rectangle 64"/>
            <p:cNvSpPr>
              <a:spLocks noChangeArrowheads="1"/>
            </p:cNvSpPr>
            <p:nvPr/>
          </p:nvSpPr>
          <p:spPr bwMode="auto">
            <a:xfrm>
              <a:off x="3631" y="1863"/>
              <a:ext cx="1621" cy="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6096" eaLnBrk="0" fontAlgn="base" hangingPunct="0">
                <a:spcBef>
                  <a:spcPts val="112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лечение заболеваний мочевыделительных путей</a:t>
              </a:r>
            </a:p>
            <a:p>
              <a:pPr marL="106096" eaLnBrk="0" fontAlgn="base" hangingPunct="0">
                <a:spcBef>
                  <a:spcPts val="112"/>
                </a:spcBef>
                <a:spcAft>
                  <a:spcPct val="0"/>
                </a:spcAft>
              </a:pP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5237" y="2131"/>
              <a:ext cx="1229" cy="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78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резистентность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развивается медленно</a:t>
              </a: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3631" y="2016"/>
              <a:ext cx="1621" cy="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75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противопоказаны при беременности, лактации</a:t>
              </a:r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3631" y="2139"/>
              <a:ext cx="1621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indent="9986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2.0ксолиновая кислота</a:t>
              </a:r>
            </a:p>
          </p:txBody>
        </p:sp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5256" y="2322"/>
              <a:ext cx="1210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прием пищи замедляет всасывание фторхинолонов</a:t>
              </a:r>
            </a:p>
          </p:txBody>
        </p:sp>
        <p:sp>
          <p:nvSpPr>
            <p:cNvPr id="68" name="Rectangle 47"/>
            <p:cNvSpPr>
              <a:spLocks noChangeArrowheads="1"/>
            </p:cNvSpPr>
            <p:nvPr/>
          </p:nvSpPr>
          <p:spPr bwMode="auto">
            <a:xfrm>
              <a:off x="5256" y="2590"/>
              <a:ext cx="1210" cy="2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хорошо проникают в ЖКТ,  мочеполовую, дыхательную системы</a:t>
              </a:r>
            </a:p>
            <a:p>
              <a:pPr marL="7177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" name="Rectangle 44"/>
            <p:cNvSpPr>
              <a:spLocks noChangeArrowheads="1"/>
            </p:cNvSpPr>
            <p:nvPr/>
          </p:nvSpPr>
          <p:spPr bwMode="auto">
            <a:xfrm>
              <a:off x="3631" y="2276"/>
              <a:ext cx="1628" cy="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107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действует на кишечную палочку, протеи, стафилококк</a:t>
              </a:r>
            </a:p>
          </p:txBody>
        </p:sp>
        <p:sp>
          <p:nvSpPr>
            <p:cNvPr id="75" name="Rectangle 40"/>
            <p:cNvSpPr>
              <a:spLocks noChangeArrowheads="1"/>
            </p:cNvSpPr>
            <p:nvPr/>
          </p:nvSpPr>
          <p:spPr bwMode="auto">
            <a:xfrm>
              <a:off x="3637" y="2414"/>
              <a:ext cx="1628" cy="1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7575" eaLnBrk="0" fontAlgn="base" hangingPunct="0">
                <a:spcBef>
                  <a:spcPts val="20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лечение циститов, кишечной инфекции</a:t>
              </a:r>
            </a:p>
          </p:txBody>
        </p: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>
              <a:off x="5256" y="2896"/>
              <a:ext cx="1210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относительно низкая токсичность</a:t>
              </a:r>
            </a:p>
            <a:p>
              <a:pPr marL="71771" eaLnBrk="0" fontAlgn="base" hangingPunct="0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Rectangle 36"/>
            <p:cNvSpPr>
              <a:spLocks noChangeArrowheads="1"/>
            </p:cNvSpPr>
            <p:nvPr/>
          </p:nvSpPr>
          <p:spPr bwMode="auto">
            <a:xfrm>
              <a:off x="3637" y="2562"/>
              <a:ext cx="1628" cy="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107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противопоказаны при беременности, лактации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3637" y="2703"/>
              <a:ext cx="1628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10730" eaLnBrk="0" fontAlgn="base" hangingPunct="0">
                <a:spcBef>
                  <a:spcPts val="20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побочные действия редко: расстройство</a:t>
              </a: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 rot="10800000" flipV="1">
              <a:off x="5256" y="3087"/>
              <a:ext cx="1210" cy="4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•-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противопоказаны во время беременности и лактации </a:t>
              </a:r>
              <a:r>
                <a:rPr lang="ru-RU" sz="1700" dirty="0">
                  <a:solidFill>
                    <a:prstClr val="black"/>
                  </a:solidFill>
                  <a:latin typeface="Arial" charset="0"/>
                </a:rPr>
                <a:t>(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хондротоксичность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  <a:p>
              <a:pPr marL="74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auto">
            <a:xfrm>
              <a:off x="3640" y="2858"/>
              <a:ext cx="1634" cy="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indent="1060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зрения, головная боль, головокружение, аллергические реакции, изжога, диарея </a:t>
              </a:r>
            </a:p>
            <a:p>
              <a:pPr marL="76458" indent="1060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3.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Пипемидовая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кислота</a:t>
              </a:r>
            </a:p>
            <a:p>
              <a:pPr marL="110730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действует на кишечную палочку, протей, сальмонеллу</a:t>
              </a:r>
            </a:p>
            <a:p>
              <a:pPr marL="112319" lvl="2" eaLnBrk="0" fontAlgn="base" hangingPunct="0"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 лечение инфекций мочеполовых путей</a:t>
              </a:r>
            </a:p>
            <a:p>
              <a:pPr marL="112319" lvl="2" eaLnBrk="0" fontAlgn="base" hangingPunct="0"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•  противопоказано при беременности, лактации</a:t>
              </a:r>
            </a:p>
          </p:txBody>
        </p:sp>
        <p:sp>
          <p:nvSpPr>
            <p:cNvPr id="91" name="Rectangle 24"/>
            <p:cNvSpPr>
              <a:spLocks noChangeArrowheads="1"/>
            </p:cNvSpPr>
            <p:nvPr/>
          </p:nvSpPr>
          <p:spPr bwMode="auto">
            <a:xfrm>
              <a:off x="3631" y="3678"/>
              <a:ext cx="2746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ts val="70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srgbClr val="C00000"/>
                  </a:solidFill>
                  <a:latin typeface="Arial" charset="0"/>
                </a:rPr>
                <a:t>ПОКАЗАНИЯ К ПРИМЕНЕНИЮ</a:t>
              </a:r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3640" y="3831"/>
              <a:ext cx="1436" cy="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eaLnBrk="0" fontAlgn="base" hangingPunct="0">
                <a:spcBef>
                  <a:spcPts val="738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Инфекции мочевыделительных путей</a:t>
              </a:r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5067" y="3794"/>
              <a:ext cx="1399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eaLnBrk="0" fontAlgn="base" hangingPunct="0">
                <a:spcBef>
                  <a:spcPts val="725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Инфекции МВС</a:t>
              </a:r>
            </a:p>
          </p:txBody>
        </p:sp>
        <p:sp>
          <p:nvSpPr>
            <p:cNvPr id="98" name="Rectangle 17"/>
            <p:cNvSpPr>
              <a:spLocks noChangeArrowheads="1"/>
            </p:cNvSpPr>
            <p:nvPr/>
          </p:nvSpPr>
          <p:spPr bwMode="auto">
            <a:xfrm>
              <a:off x="3631" y="4140"/>
              <a:ext cx="1628" cy="6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Кишечные инфекции</a:t>
              </a:r>
            </a:p>
          </p:txBody>
        </p:sp>
        <p:sp>
          <p:nvSpPr>
            <p:cNvPr id="99" name="Rectangle 16"/>
            <p:cNvSpPr>
              <a:spLocks noChangeArrowheads="1"/>
            </p:cNvSpPr>
            <p:nvPr/>
          </p:nvSpPr>
          <p:spPr bwMode="auto">
            <a:xfrm>
              <a:off x="5067" y="3929"/>
              <a:ext cx="1317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8805" lvl="2" indent="-1075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Инфекции, передаваемые половым путем</a:t>
              </a:r>
            </a:p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Гинекологические инфекции</a:t>
              </a:r>
            </a:p>
            <a:p>
              <a:pPr marL="81117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Кишечные инфекции</a:t>
              </a:r>
            </a:p>
          </p:txBody>
        </p:sp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5070" y="4351"/>
              <a:ext cx="1317" cy="2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♦   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Инфекции дыхательных путей</a:t>
              </a:r>
            </a:p>
            <a:p>
              <a:pPr marL="188805" lvl="1" indent="-1075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Инфекции у пациентов с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нейтропенией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5067" y="4632"/>
              <a:ext cx="1320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Туберкулез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2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08820" y="201614"/>
            <a:ext cx="4572248" cy="61805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213763" lvl="2" indent="-11705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001714" y="5580063"/>
            <a:ext cx="2055812" cy="825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422775" y="5580063"/>
            <a:ext cx="520700" cy="825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56791" y="510642"/>
            <a:ext cx="4500240" cy="9779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Эффективность зависит от дозы.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Препараты, имеющие выраженный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постантибиотический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эффект.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Антимикробная активность определяется созданием высокой пиковой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концентрации (например,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аминогликозиды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Эффективность этих ЛС в основном зависит от величины соотношений AUC/MИК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или ПК/МИК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Эти препараты, как правило, имеют больший интервал дозирования.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6791" y="2388600"/>
            <a:ext cx="3888432" cy="32353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Эффективность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зависит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продолжительности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действия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Препараты, эффективность которых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зависит от продолжительности действия и имеющие минимальное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постантибиотическое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действие (</a:t>
            </a:r>
            <a:r>
              <a:rPr lang="el-G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-лактамы).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этом случае основным параметром эффективности считают отношение Т &gt; МИК.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таких препаратов необходимо постоянное превышение МИК, следовательно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необходимо 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вводить чаще.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 таким препаратам относят большинство </a:t>
            </a:r>
            <a:r>
              <a:rPr lang="el-G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лактамных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антибиотиков и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макролиды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(кроме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азитромицина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Эффективность зависит и от дозы, и от продолжительности действия.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третьей группе эффективность определяется как продолжительностью действия, так и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концентрацией (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фторхинолоны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тетрациклины).  Таким образом, основным 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фармакокинетическим/фармакодинамическим параметром  эффективности можно считать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соотношение AUC/МИК. Еще одним важным параметром, определяющим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эффективность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vivo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микробных средств, считают их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способность проникать в очаг инфекции,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т.е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преодолевать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гистогематические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барьеры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(гематоэнцефалический и пр.), проникать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ткани (например, в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костную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ткань. Хорошо проникают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линкозамиды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клетки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 внутриклеточных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возбудителей 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воздействуют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макролиды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 также не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терять</a:t>
            </a:r>
          </a:p>
          <a:p>
            <a:pPr marL="202881" lvl="1" indent="-1170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активность и кислой среде, возникающей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воспалительном очаге.</a:t>
            </a:r>
          </a:p>
        </p:txBody>
      </p:sp>
    </p:spTree>
    <p:extLst>
      <p:ext uri="{BB962C8B-B14F-4D97-AF65-F5344CB8AC3E}">
        <p14:creationId xmlns:p14="http://schemas.microsoft.com/office/powerpoint/2010/main" val="10554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3448" y="223731"/>
            <a:ext cx="10257218" cy="7588123"/>
          </a:xfrm>
        </p:spPr>
        <p:txBody>
          <a:bodyPr/>
          <a:lstStyle/>
          <a:p>
            <a:pPr algn="l"/>
            <a:r>
              <a:rPr lang="ru-RU" sz="3800">
                <a:solidFill>
                  <a:srgbClr val="333399"/>
                </a:solidFill>
              </a:rPr>
              <a:t>Один из основных законов антибактериальной терапии гласит</a:t>
            </a:r>
            <a:r>
              <a:rPr lang="ru-RU" sz="3800">
                <a:solidFill>
                  <a:srgbClr val="FF0000"/>
                </a:solidFill>
              </a:rPr>
              <a:t>, что </a:t>
            </a:r>
            <a:r>
              <a:rPr lang="ru-RU" sz="4300">
                <a:solidFill>
                  <a:srgbClr val="FF0000"/>
                </a:solidFill>
              </a:rPr>
              <a:t>нет ни одного антибиотика, к которому в процессе его клинического применения не формировалась бы резистентность.</a:t>
            </a:r>
            <a:br>
              <a:rPr lang="ru-RU" sz="4300">
                <a:solidFill>
                  <a:srgbClr val="FF0000"/>
                </a:solidFill>
              </a:rPr>
            </a:br>
            <a:r>
              <a:rPr lang="ru-RU" sz="4300" b="1">
                <a:solidFill>
                  <a:srgbClr val="333399"/>
                </a:solidFill>
              </a:rPr>
              <a:t>Как ограничить рост резистентности:</a:t>
            </a:r>
            <a:r>
              <a:rPr lang="ru-RU" sz="3800" b="1"/>
              <a:t/>
            </a:r>
            <a:br>
              <a:rPr lang="ru-RU" sz="3800" b="1"/>
            </a:br>
            <a:r>
              <a:rPr lang="ru-RU" sz="3800" b="1">
                <a:solidFill>
                  <a:schemeClr val="tx1"/>
                </a:solidFill>
              </a:rPr>
              <a:t>- </a:t>
            </a:r>
            <a:r>
              <a:rPr lang="ru-RU" sz="3800">
                <a:solidFill>
                  <a:schemeClr val="tx1"/>
                </a:solidFill>
              </a:rPr>
              <a:t>назначать антибиотики строго по</a:t>
            </a:r>
            <a:br>
              <a:rPr lang="ru-RU" sz="3800">
                <a:solidFill>
                  <a:schemeClr val="tx1"/>
                </a:solidFill>
              </a:rPr>
            </a:br>
            <a:r>
              <a:rPr lang="ru-RU" sz="3800">
                <a:solidFill>
                  <a:schemeClr val="tx1"/>
                </a:solidFill>
              </a:rPr>
              <a:t>показаниям</a:t>
            </a:r>
            <a:br>
              <a:rPr lang="ru-RU" sz="3800">
                <a:solidFill>
                  <a:schemeClr val="tx1"/>
                </a:solidFill>
              </a:rPr>
            </a:br>
            <a:r>
              <a:rPr lang="ru-RU" sz="3800">
                <a:solidFill>
                  <a:schemeClr val="tx1"/>
                </a:solidFill>
              </a:rPr>
              <a:t>- соблюдать режим, предписанный врачом</a:t>
            </a:r>
            <a:br>
              <a:rPr lang="ru-RU" sz="3800">
                <a:solidFill>
                  <a:schemeClr val="tx1"/>
                </a:solidFill>
              </a:rPr>
            </a:br>
            <a:r>
              <a:rPr lang="ru-RU" sz="3800">
                <a:solidFill>
                  <a:schemeClr val="tx1"/>
                </a:solidFill>
              </a:rPr>
              <a:t>- учитывать предыдущий антибактериальный</a:t>
            </a:r>
            <a:br>
              <a:rPr lang="ru-RU" sz="3800">
                <a:solidFill>
                  <a:schemeClr val="tx1"/>
                </a:solidFill>
              </a:rPr>
            </a:br>
            <a:r>
              <a:rPr lang="ru-RU" sz="3800">
                <a:solidFill>
                  <a:schemeClr val="tx1"/>
                </a:solidFill>
              </a:rPr>
              <a:t>  анамнез, т.е. менять группы антибиотиков</a:t>
            </a:r>
            <a:br>
              <a:rPr lang="ru-RU" sz="3800">
                <a:solidFill>
                  <a:schemeClr val="tx1"/>
                </a:solidFill>
              </a:rPr>
            </a:br>
            <a:r>
              <a:rPr lang="ru-RU" sz="3800">
                <a:solidFill>
                  <a:schemeClr val="tx1"/>
                </a:solidFill>
              </a:rPr>
              <a:t>  при лечении рецидивирующей патологии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326739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2" y="315637"/>
            <a:ext cx="9793088" cy="6892573"/>
          </a:xfrm>
          <a:prstGeom prst="rect">
            <a:avLst/>
          </a:prstGeom>
        </p:spPr>
        <p:txBody>
          <a:bodyPr wrap="square" lIns="89895" tIns="44917" rIns="89895" bIns="44917">
            <a:spAutoFit/>
          </a:bodyPr>
          <a:lstStyle/>
          <a:p>
            <a:pPr marL="4762" lvl="1" indent="452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Резистентность к </a:t>
            </a:r>
            <a:r>
              <a:rPr lang="el-G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-лактамам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возможна у большинства микроорганизмов и обусловлена  разнообразными  механизмами.</a:t>
            </a:r>
          </a:p>
          <a:p>
            <a:pPr marL="4762" lvl="1" indent="4522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Первый механизм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в большей степени бактерии защищаются от действия антибиотиков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путем 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продукции ферментов — (</a:t>
            </a:r>
            <a:r>
              <a:rPr lang="el-G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лактамаз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Эти ферменты нарушают целостность (</a:t>
            </a:r>
            <a:r>
              <a:rPr lang="el-G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лактамного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кольца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что приводит к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инактивации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антибиотиков. </a:t>
            </a: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лактамазы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часто вырабатывают такие микроорганизмы,</a:t>
            </a: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как стафилококки, кишечная палочка, гонококки, анаэробы. </a:t>
            </a: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Второй механизм- 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изменение ПСБ участка микробной клетки, на которую действует </a:t>
            </a:r>
            <a:r>
              <a:rPr lang="ru-RU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антибиотик  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(модификация мишени). Это ведет к тому, что антибиотик не может связаться с мишенью, на которую направлена его активность.</a:t>
            </a: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Третий механизм 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синтез дополнительного ПСБ (механизм «обходного пути»). </a:t>
            </a: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этом, несмотря на действие антибиотика, жизнедеятельность микроорганизма не нарушается.</a:t>
            </a: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Такой механизм характерен для стафилококков, устойчивых к </a:t>
            </a:r>
            <a:r>
              <a:rPr lang="ru-RU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метициллину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оксациллину </a:t>
            </a:r>
            <a:r>
              <a:rPr lang="ru-RU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другим пенициллинам и цефалоспоринам.</a:t>
            </a: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Четвертый механизм </a:t>
            </a:r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нарушение проницаемости клеточной стенки для </a:t>
            </a:r>
            <a:r>
              <a:rPr lang="el-G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–лактамов. </a:t>
            </a:r>
          </a:p>
          <a:p>
            <a:pPr indent="17482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Такой механизм обеспечивает устойчивость синегнойной палочки к </a:t>
            </a:r>
            <a:r>
              <a:rPr lang="el-G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лактамам.</a:t>
            </a:r>
            <a:endParaRPr lang="ru-RU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"/>
            <a:ext cx="10826750" cy="1672883"/>
          </a:xfrm>
          <a:solidFill>
            <a:srgbClr val="FF9966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300" b="1">
                <a:solidFill>
                  <a:schemeClr val="tx1"/>
                </a:solidFill>
              </a:rPr>
              <a:t>ПРОБЛЕМА ПЕНИЦИЛЛИНОРЕЗИСТЕНТНОСТИ ПНЕВМОКОККОВ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0" y="1843931"/>
            <a:ext cx="10614350" cy="5796823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</a:pPr>
            <a:r>
              <a:rPr lang="ru-RU" sz="2800" b="1"/>
              <a:t>Число резистентных штаммов пневмококков в США,  Испании и Японии составляет, соответственно</a:t>
            </a:r>
            <a:r>
              <a:rPr lang="en-US" sz="2800" b="1"/>
              <a:t>:</a:t>
            </a:r>
            <a:r>
              <a:rPr lang="ru-RU" sz="2800" b="1"/>
              <a:t> 21,2%, 22,9% и 44,5%</a:t>
            </a:r>
            <a:endParaRPr lang="en-US" sz="2800" b="1"/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  <a:buFontTx/>
              <a:buNone/>
            </a:pPr>
            <a:r>
              <a:rPr lang="en-US" sz="1400" b="1"/>
              <a:t>                                                                                 Jenkins S.G., Brown S.D., Farrell D.J., 2008  </a:t>
            </a:r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  <a:buFontTx/>
              <a:buNone/>
            </a:pPr>
            <a:r>
              <a:rPr lang="en-US" sz="1400" b="1"/>
              <a:t>                                                                                 Trallero P.E., Yerrero M.J.E. Mazon A., et al, 2008 </a:t>
            </a:r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  <a:buFontTx/>
              <a:buNone/>
            </a:pPr>
            <a:r>
              <a:rPr lang="en-US" sz="1400" b="1"/>
              <a:t>                                                                                  Inoue M, Farrell D.J., Kaneko K. ., et al, 2008 </a:t>
            </a:r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  <a:buFontTx/>
              <a:buNone/>
            </a:pPr>
            <a:endParaRPr lang="ru-RU" sz="2400" b="1"/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</a:pPr>
            <a:endParaRPr lang="ru-RU" sz="2400" b="1"/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</a:pPr>
            <a:r>
              <a:rPr lang="ru-RU" sz="2800" b="1"/>
              <a:t>Неблагоприятные тенденции в России, связанные с повышением МПК90 для пенициллинов с 0,06 до 0,125 мг/л, которая находится в диапазоне умеренной резистентности</a:t>
            </a:r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  <a:buFontTx/>
              <a:buNone/>
            </a:pPr>
            <a:r>
              <a:rPr lang="ru-RU" sz="2400"/>
              <a:t>                                          </a:t>
            </a:r>
            <a:r>
              <a:rPr lang="ru-RU" sz="1700"/>
              <a:t>Козлов Р.С., Сивая О.В., Кречикова О.И., Иванчик Н.В.</a:t>
            </a:r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  <a:buFontTx/>
              <a:buNone/>
            </a:pPr>
            <a:r>
              <a:rPr lang="ru-RU" sz="1700"/>
              <a:t>                                                            и Группа исследователей проекта ПеГАС, 2010</a:t>
            </a:r>
            <a:endParaRPr lang="ru-RU" sz="2400" b="1"/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</a:pPr>
            <a:endParaRPr lang="ru-RU" sz="2400" b="1"/>
          </a:p>
          <a:p>
            <a:pPr algn="just">
              <a:lnSpc>
                <a:spcPct val="80000"/>
              </a:lnSpc>
              <a:buClr>
                <a:srgbClr val="800080"/>
              </a:buClr>
              <a:buSzPct val="150000"/>
            </a:pPr>
            <a:r>
              <a:rPr lang="ru-RU" sz="2800" b="1"/>
              <a:t>Резистентные штаммы пневмококка чаще встречаются у детей</a:t>
            </a:r>
          </a:p>
          <a:p>
            <a:pPr algn="just">
              <a:lnSpc>
                <a:spcPct val="80000"/>
              </a:lnSpc>
              <a:buClr>
                <a:srgbClr val="990099"/>
              </a:buClr>
              <a:buSzPct val="150000"/>
            </a:pPr>
            <a:endParaRPr lang="ru-RU" sz="2800" b="1"/>
          </a:p>
        </p:txBody>
      </p:sp>
    </p:spTree>
    <p:extLst>
      <p:ext uri="{BB962C8B-B14F-4D97-AF65-F5344CB8AC3E}">
        <p14:creationId xmlns:p14="http://schemas.microsoft.com/office/powerpoint/2010/main" val="21946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01871" y="1909738"/>
          <a:ext cx="9371905" cy="357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Диаграмма" r:id="rId4" imgW="7915303" imgH="3019471" progId="Excel.Chart.8">
                  <p:embed/>
                </p:oleObj>
              </mc:Choice>
              <mc:Fallback>
                <p:oleObj name="Диаграмма" r:id="rId4" imgW="7915303" imgH="301947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71" y="1909738"/>
                        <a:ext cx="9371905" cy="3575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 rot="-2700000">
            <a:off x="-500842" y="6046060"/>
            <a:ext cx="2477245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Пенициллин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-2700000">
            <a:off x="-131840" y="6151320"/>
            <a:ext cx="2934664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Амоксициллин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 rot="-2700000">
            <a:off x="626107" y="6129667"/>
            <a:ext cx="3035258" cy="72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Амоксициллин</a:t>
            </a:r>
            <a:r>
              <a:rPr lang="en-US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sz="2800" b="1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defTabSz="1080831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клавуланат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 rot="-2700000">
            <a:off x="1462350" y="6087413"/>
            <a:ext cx="2815773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Цефтриаксон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 rot="-2700000">
            <a:off x="2186277" y="6091175"/>
            <a:ext cx="2828376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Азитромицин</a:t>
            </a: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 rot="-2700000">
            <a:off x="6843665" y="6215228"/>
            <a:ext cx="3199397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Хлорамфеникол</a:t>
            </a: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 rot="-2700000">
            <a:off x="3597025" y="6076139"/>
            <a:ext cx="2621493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Спирамицин </a:t>
            </a: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 rot="-2700000">
            <a:off x="4303329" y="6100571"/>
            <a:ext cx="2708802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Клиндамицин</a:t>
            </a: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 rot="-2700000">
            <a:off x="2543228" y="6192673"/>
            <a:ext cx="3253528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Кларитромицин</a:t>
            </a: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 rot="-2700000">
            <a:off x="4639814" y="5983439"/>
            <a:ext cx="3387300" cy="9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Левофлоксацин</a:t>
            </a:r>
          </a:p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Моксифлоксацин</a:t>
            </a: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 rot="-2700000">
            <a:off x="5834856" y="6062982"/>
            <a:ext cx="2698325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Тетрациклин</a:t>
            </a:r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 rot="-2700000">
            <a:off x="6121006" y="6196435"/>
            <a:ext cx="3251933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Ко-тримоксазол</a:t>
            </a:r>
          </a:p>
        </p:txBody>
      </p:sp>
      <p:sp>
        <p:nvSpPr>
          <p:cNvPr id="3087" name="Rectangle 16"/>
          <p:cNvSpPr>
            <a:spLocks noChangeArrowheads="1"/>
          </p:cNvSpPr>
          <p:nvPr/>
        </p:nvSpPr>
        <p:spPr bwMode="auto">
          <a:xfrm rot="-2700000">
            <a:off x="8278642" y="5978394"/>
            <a:ext cx="2348182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>
            <a:spAutoFit/>
          </a:bodyPr>
          <a:lstStyle/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Эртапенем</a:t>
            </a: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3698" y="2637141"/>
            <a:ext cx="319539" cy="18044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 anchor="ctr"/>
          <a:lstStyle/>
          <a:p>
            <a:pPr defTabSz="108083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9"/>
          <p:cNvSpPr txBox="1">
            <a:spLocks noChangeArrowheads="1"/>
          </p:cNvSpPr>
          <p:nvPr/>
        </p:nvSpPr>
        <p:spPr bwMode="auto">
          <a:xfrm>
            <a:off x="573292" y="2528122"/>
            <a:ext cx="5952832" cy="3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61" tIns="54035" rIns="108061" bIns="54035">
            <a:spAutoFit/>
          </a:bodyPr>
          <a:lstStyle/>
          <a:p>
            <a:pPr defTabSz="10808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Умереннорезистентные штаммы</a:t>
            </a:r>
            <a:r>
              <a:rPr lang="ru-RU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573312" y="3090137"/>
            <a:ext cx="3708537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61" tIns="54035" rIns="108061" bIns="54035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8083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100" b="1">
                <a:solidFill>
                  <a:srgbClr val="000000"/>
                </a:solidFill>
                <a:cs typeface="Arial" pitchFamily="34" charset="0"/>
              </a:rPr>
              <a:t>Резистентные штаммы</a:t>
            </a:r>
          </a:p>
        </p:txBody>
      </p:sp>
      <p:sp>
        <p:nvSpPr>
          <p:cNvPr id="3091" name="Rectangle 21"/>
          <p:cNvSpPr>
            <a:spLocks noChangeArrowheads="1"/>
          </p:cNvSpPr>
          <p:nvPr/>
        </p:nvSpPr>
        <p:spPr bwMode="auto">
          <a:xfrm>
            <a:off x="223678" y="3201035"/>
            <a:ext cx="321419" cy="18044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61" tIns="54035" rIns="108061" bIns="54035" anchor="ctr"/>
          <a:lstStyle/>
          <a:p>
            <a:pPr defTabSz="108083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Text Box 22"/>
          <p:cNvSpPr txBox="1">
            <a:spLocks noChangeArrowheads="1"/>
          </p:cNvSpPr>
          <p:nvPr/>
        </p:nvSpPr>
        <p:spPr bwMode="auto">
          <a:xfrm>
            <a:off x="295107" y="107140"/>
            <a:ext cx="10396311" cy="8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61" tIns="54035" rIns="108061" bIns="54035" anchor="ctr"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8083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300" b="1">
              <a:solidFill>
                <a:srgbClr val="00CC99"/>
              </a:solidFill>
              <a:latin typeface="Times New Roman" pitchFamily="18" charset="0"/>
            </a:endParaRPr>
          </a:p>
        </p:txBody>
      </p:sp>
      <p:sp>
        <p:nvSpPr>
          <p:cNvPr id="3093" name="Text Box 24"/>
          <p:cNvSpPr txBox="1">
            <a:spLocks noChangeArrowheads="1"/>
          </p:cNvSpPr>
          <p:nvPr/>
        </p:nvSpPr>
        <p:spPr bwMode="auto">
          <a:xfrm>
            <a:off x="242475" y="7420842"/>
            <a:ext cx="10330524" cy="8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61" tIns="54035" rIns="108061" bIns="54035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10808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Козлов Р.С 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НИИ антимикробной химиотерапии СГМУ, 2010 (ПЕГАС-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III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)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0" y="19"/>
            <a:ext cx="10826750" cy="1512781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61" tIns="54035" rIns="108061" bIns="54035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8083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800" b="1">
                <a:solidFill>
                  <a:srgbClr val="000000"/>
                </a:solidFill>
              </a:rPr>
              <a:t>РАСПРОСТРАНЕННОСТЬ (%) НЕЧУВСТВИТЕЛЬНЫХ ШТАММОВ  </a:t>
            </a:r>
            <a:br>
              <a:rPr lang="ru-RU" sz="3800" b="1">
                <a:solidFill>
                  <a:srgbClr val="000000"/>
                </a:solidFill>
              </a:rPr>
            </a:br>
            <a:r>
              <a:rPr lang="en-US" sz="3800" b="1">
                <a:solidFill>
                  <a:srgbClr val="000000"/>
                </a:solidFill>
              </a:rPr>
              <a:t>S.pneumoniae</a:t>
            </a:r>
            <a:r>
              <a:rPr lang="ru-RU" sz="3800" b="1">
                <a:solidFill>
                  <a:srgbClr val="000000"/>
                </a:solidFill>
              </a:rPr>
              <a:t> В РФ (200</a:t>
            </a:r>
            <a:r>
              <a:rPr lang="en-US" sz="3800" b="1">
                <a:solidFill>
                  <a:srgbClr val="000000"/>
                </a:solidFill>
              </a:rPr>
              <a:t>7</a:t>
            </a:r>
            <a:r>
              <a:rPr lang="ru-RU" sz="3800" b="1">
                <a:solidFill>
                  <a:srgbClr val="000000"/>
                </a:solidFill>
              </a:rPr>
              <a:t>-200</a:t>
            </a:r>
            <a:r>
              <a:rPr lang="en-US" sz="3800" b="1">
                <a:solidFill>
                  <a:srgbClr val="000000"/>
                </a:solidFill>
              </a:rPr>
              <a:t>9</a:t>
            </a:r>
            <a:r>
              <a:rPr lang="ru-RU" sz="3800" b="1">
                <a:solidFill>
                  <a:srgbClr val="000000"/>
                </a:solidFill>
              </a:rPr>
              <a:t> гг.)</a:t>
            </a:r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2599550" y="1960470"/>
            <a:ext cx="5543070" cy="51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61" tIns="54035" rIns="108061" bIns="54035">
            <a:spAutoFit/>
          </a:bodyPr>
          <a:lstStyle/>
          <a:p>
            <a:pPr defTabSz="1080831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Число штаммов – 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74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4 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(</a:t>
            </a:r>
            <a:r>
              <a:rPr lang="ru-RU" sz="24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ПеГАС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-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III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8688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12963"/>
              </p:ext>
            </p:extLst>
          </p:nvPr>
        </p:nvGraphicFramePr>
        <p:xfrm>
          <a:off x="60149" y="1220388"/>
          <a:ext cx="10826750" cy="582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547" y="319422"/>
            <a:ext cx="10826750" cy="135334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700" b="1" dirty="0">
                <a:latin typeface="+mn-lt"/>
              </a:rPr>
              <a:t>Чувствительность </a:t>
            </a:r>
            <a:r>
              <a:rPr lang="ru-RU" sz="3700" b="1" i="1" dirty="0" err="1">
                <a:latin typeface="+mn-lt"/>
              </a:rPr>
              <a:t>S.pneumoniae</a:t>
            </a:r>
            <a:r>
              <a:rPr lang="ru-RU" sz="3700" b="1" i="1" dirty="0">
                <a:latin typeface="+mn-lt"/>
              </a:rPr>
              <a:t> </a:t>
            </a:r>
            <a:br>
              <a:rPr lang="ru-RU" sz="3700" b="1" i="1" dirty="0">
                <a:latin typeface="+mn-lt"/>
              </a:rPr>
            </a:br>
            <a:r>
              <a:rPr lang="ru-RU" sz="3700" b="1" dirty="0">
                <a:latin typeface="+mn-lt"/>
              </a:rPr>
              <a:t>в России в 2010-2018гг.</a:t>
            </a:r>
            <a:r>
              <a:rPr lang="ru-RU" sz="3700" dirty="0">
                <a:latin typeface="+mn-lt"/>
                <a:ea typeface="MS Mincho"/>
                <a:cs typeface="NFJCL G+ Petersburg"/>
              </a:rPr>
              <a:t/>
            </a:r>
            <a:br>
              <a:rPr lang="ru-RU" sz="3700" dirty="0">
                <a:latin typeface="+mn-lt"/>
                <a:ea typeface="MS Mincho"/>
                <a:cs typeface="NFJCL G+ Petersburg"/>
              </a:rPr>
            </a:br>
            <a:r>
              <a:rPr lang="ru-RU" sz="33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0711" y="7640931"/>
            <a:ext cx="4607667" cy="370931"/>
          </a:xfrm>
          <a:prstGeom prst="rect">
            <a:avLst/>
          </a:prstGeom>
        </p:spPr>
        <p:txBody>
          <a:bodyPr wrap="none" lIns="108253" tIns="54125" rIns="108253" bIns="54125">
            <a:spAutoFit/>
          </a:bodyPr>
          <a:lstStyle/>
          <a:p>
            <a:pPr defTabSz="1082529">
              <a:defRPr/>
            </a:pPr>
            <a:r>
              <a:rPr lang="ru-RU" sz="1700" b="1" i="1" dirty="0">
                <a:solidFill>
                  <a:prstClr val="black"/>
                </a:solidFill>
              </a:rPr>
              <a:t>МАКМАХ, НИИАХ </a:t>
            </a:r>
            <a:r>
              <a:rPr lang="ru-RU" sz="1700" b="1" i="1" dirty="0">
                <a:solidFill>
                  <a:prstClr val="black"/>
                </a:solidFill>
                <a:cs typeface="Times New Roman"/>
              </a:rPr>
              <a:t>©, </a:t>
            </a:r>
            <a:r>
              <a:rPr lang="en-US" sz="1700" b="1" i="1" dirty="0">
                <a:solidFill>
                  <a:prstClr val="black"/>
                </a:solidFill>
                <a:latin typeface="Cambria" panose="02040503050406030204" pitchFamily="18" charset="0"/>
                <a:cs typeface="Times New Roman"/>
              </a:rPr>
              <a:t>http://map.antibiotic.ru</a:t>
            </a:r>
            <a:endParaRPr lang="ru-RU" sz="17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082001"/>
            <a:ext cx="10826750" cy="478653"/>
          </a:xfrm>
          <a:prstGeom prst="rect">
            <a:avLst/>
          </a:prstGeom>
          <a:noFill/>
        </p:spPr>
        <p:txBody>
          <a:bodyPr lIns="108253" tIns="54125" rIns="108253" bIns="54125">
            <a:spAutoFit/>
          </a:bodyPr>
          <a:lstStyle/>
          <a:p>
            <a:pPr algn="ctr" defTabSz="1082529">
              <a:defRPr/>
            </a:pPr>
            <a:r>
              <a:rPr lang="ru-RU" sz="2400" b="1" dirty="0">
                <a:solidFill>
                  <a:prstClr val="black"/>
                </a:solidFill>
              </a:rPr>
              <a:t>Амоксициллин (</a:t>
            </a:r>
            <a:r>
              <a:rPr lang="en-US" sz="2400" b="1" dirty="0">
                <a:solidFill>
                  <a:prstClr val="black"/>
                </a:solidFill>
              </a:rPr>
              <a:t>n=563) </a:t>
            </a:r>
            <a:r>
              <a:rPr lang="ru-RU" sz="2400" b="1" dirty="0">
                <a:solidFill>
                  <a:prstClr val="black"/>
                </a:solidFill>
              </a:rPr>
              <a:t>– МПК 50 = 0,03 мг/л, МПК 90 = 1 мг/л </a:t>
            </a:r>
          </a:p>
        </p:txBody>
      </p:sp>
    </p:spTree>
    <p:extLst>
      <p:ext uri="{BB962C8B-B14F-4D97-AF65-F5344CB8AC3E}">
        <p14:creationId xmlns:p14="http://schemas.microsoft.com/office/powerpoint/2010/main" val="3984298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496300"/>
              </p:ext>
            </p:extLst>
          </p:nvPr>
        </p:nvGraphicFramePr>
        <p:xfrm>
          <a:off x="53366" y="1306619"/>
          <a:ext cx="10725249" cy="616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69" y="393874"/>
            <a:ext cx="10826750" cy="135334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300" b="1" dirty="0">
                <a:latin typeface="+mn-lt"/>
              </a:rPr>
              <a:t>Чувствительность </a:t>
            </a:r>
            <a:r>
              <a:rPr lang="en-US" sz="3300" b="1" i="1" dirty="0" err="1"/>
              <a:t>H.influenzae</a:t>
            </a:r>
            <a:r>
              <a:rPr lang="ru-RU" sz="3300" b="1" i="1" dirty="0"/>
              <a:t> </a:t>
            </a:r>
            <a:br>
              <a:rPr lang="ru-RU" sz="3300" b="1" i="1" dirty="0"/>
            </a:br>
            <a:r>
              <a:rPr lang="ru-RU" sz="3300" b="1" dirty="0">
                <a:latin typeface="+mn-lt"/>
              </a:rPr>
              <a:t>в России в 2010-201</a:t>
            </a:r>
            <a:r>
              <a:rPr lang="en-US" sz="3300" b="1" dirty="0">
                <a:latin typeface="Cambria" panose="02040503050406030204" pitchFamily="18" charset="0"/>
              </a:rPr>
              <a:t>8</a:t>
            </a:r>
            <a:r>
              <a:rPr lang="ru-RU" sz="3300" b="1" dirty="0">
                <a:latin typeface="+mn-lt"/>
              </a:rPr>
              <a:t>гг.</a:t>
            </a:r>
            <a:r>
              <a:rPr lang="ru-RU" sz="3300" dirty="0">
                <a:solidFill>
                  <a:srgbClr val="000000"/>
                </a:solidFill>
                <a:latin typeface="+mn-lt"/>
                <a:ea typeface="MS Mincho"/>
                <a:cs typeface="NFJCL G+ Petersburg"/>
              </a:rPr>
              <a:t/>
            </a:r>
            <a:br>
              <a:rPr lang="ru-RU" sz="3300" dirty="0">
                <a:solidFill>
                  <a:srgbClr val="000000"/>
                </a:solidFill>
                <a:latin typeface="+mn-lt"/>
                <a:ea typeface="MS Mincho"/>
                <a:cs typeface="NFJCL G+ Petersburg"/>
              </a:rPr>
            </a:br>
            <a:r>
              <a:rPr lang="ru-RU" sz="3300" dirty="0">
                <a:latin typeface="+mn-lt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77952" y="7755648"/>
            <a:ext cx="4424476" cy="370931"/>
          </a:xfrm>
          <a:prstGeom prst="rect">
            <a:avLst/>
          </a:prstGeom>
        </p:spPr>
        <p:txBody>
          <a:bodyPr wrap="none" lIns="108253" tIns="54125" rIns="108253" bIns="54125">
            <a:spAutoFit/>
          </a:bodyPr>
          <a:lstStyle/>
          <a:p>
            <a:pPr defTabSz="1082529">
              <a:defRPr/>
            </a:pPr>
            <a:r>
              <a:rPr lang="ru-RU" sz="1700" b="1" i="1" dirty="0">
                <a:solidFill>
                  <a:prstClr val="black"/>
                </a:solidFill>
              </a:rPr>
              <a:t>МАКМАХ, НИИАХ </a:t>
            </a:r>
            <a:r>
              <a:rPr lang="ru-RU" sz="1700" b="1" i="1" dirty="0">
                <a:solidFill>
                  <a:prstClr val="black"/>
                </a:solidFill>
                <a:cs typeface="Times New Roman"/>
              </a:rPr>
              <a:t>©, </a:t>
            </a:r>
            <a:r>
              <a:rPr lang="en-US" sz="1700" b="1" i="1" dirty="0">
                <a:solidFill>
                  <a:prstClr val="black"/>
                </a:solidFill>
                <a:cs typeface="Times New Roman"/>
              </a:rPr>
              <a:t>http://map.antibiotic.ru</a:t>
            </a:r>
            <a:endParaRPr lang="ru-RU" sz="17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9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78626"/>
              </p:ext>
            </p:extLst>
          </p:nvPr>
        </p:nvGraphicFramePr>
        <p:xfrm>
          <a:off x="0" y="1231169"/>
          <a:ext cx="10757204" cy="654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Лист" r:id="rId3" imgW="6317005" imgH="4046328" progId="Excel.Sheet.8">
                  <p:embed/>
                </p:oleObj>
              </mc:Choice>
              <mc:Fallback>
                <p:oleObj name="Лист" r:id="rId3" imgW="6317005" imgH="404632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1169"/>
                        <a:ext cx="10757204" cy="6543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34163"/>
            <a:ext cx="10826750" cy="135334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700" b="1" dirty="0">
                <a:latin typeface="+mn-lt"/>
              </a:rPr>
              <a:t>Чувствительность </a:t>
            </a:r>
            <a:r>
              <a:rPr lang="ru-RU" sz="3700" b="1" i="1" dirty="0" err="1">
                <a:latin typeface="+mn-lt"/>
              </a:rPr>
              <a:t>S</a:t>
            </a:r>
            <a:r>
              <a:rPr lang="ru-RU" sz="3700" b="1" i="1" dirty="0">
                <a:latin typeface="+mn-lt"/>
              </a:rPr>
              <a:t>.</a:t>
            </a:r>
            <a:r>
              <a:rPr lang="en-US" sz="3700" b="1" i="1" dirty="0" err="1">
                <a:latin typeface="+mn-lt"/>
              </a:rPr>
              <a:t>pyogenes</a:t>
            </a:r>
            <a:r>
              <a:rPr lang="ru-RU" sz="3700" b="1" i="1" dirty="0">
                <a:latin typeface="+mn-lt"/>
              </a:rPr>
              <a:t/>
            </a:r>
            <a:br>
              <a:rPr lang="ru-RU" sz="3700" b="1" i="1" dirty="0">
                <a:latin typeface="+mn-lt"/>
              </a:rPr>
            </a:br>
            <a:r>
              <a:rPr lang="ru-RU" sz="3700" b="1" dirty="0">
                <a:latin typeface="+mn-lt"/>
              </a:rPr>
              <a:t>в России в 2010-201</a:t>
            </a:r>
            <a:r>
              <a:rPr lang="en-US" sz="3700" b="1" dirty="0">
                <a:latin typeface="+mn-lt"/>
              </a:rPr>
              <a:t>8</a:t>
            </a:r>
            <a:r>
              <a:rPr lang="ru-RU" sz="3700" b="1" dirty="0">
                <a:latin typeface="+mn-lt"/>
              </a:rPr>
              <a:t>гг.</a:t>
            </a:r>
            <a:r>
              <a:rPr lang="ru-RU" sz="3700" dirty="0">
                <a:latin typeface="+mn-lt"/>
                <a:ea typeface="MS Mincho"/>
                <a:cs typeface="NFJCL G+ Petersburg"/>
              </a:rPr>
              <a:t/>
            </a:r>
            <a:br>
              <a:rPr lang="ru-RU" sz="3700" dirty="0">
                <a:latin typeface="+mn-lt"/>
                <a:ea typeface="MS Mincho"/>
                <a:cs typeface="NFJCL G+ Petersburg"/>
              </a:rPr>
            </a:br>
            <a:r>
              <a:rPr lang="ru-RU" sz="33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4018" y="7744398"/>
            <a:ext cx="4424476" cy="370931"/>
          </a:xfrm>
          <a:prstGeom prst="rect">
            <a:avLst/>
          </a:prstGeom>
        </p:spPr>
        <p:txBody>
          <a:bodyPr wrap="none" lIns="108253" tIns="54125" rIns="108253" bIns="54125">
            <a:spAutoFit/>
          </a:bodyPr>
          <a:lstStyle/>
          <a:p>
            <a:pPr defTabSz="1082529">
              <a:defRPr/>
            </a:pPr>
            <a:r>
              <a:rPr lang="ru-RU" sz="1700" b="1" i="1" dirty="0">
                <a:solidFill>
                  <a:prstClr val="black"/>
                </a:solidFill>
              </a:rPr>
              <a:t>МАКМАХ, НИИАХ </a:t>
            </a:r>
            <a:r>
              <a:rPr lang="ru-RU" sz="1700" b="1" i="1" dirty="0">
                <a:solidFill>
                  <a:prstClr val="black"/>
                </a:solidFill>
                <a:cs typeface="Times New Roman"/>
              </a:rPr>
              <a:t>©, </a:t>
            </a:r>
            <a:r>
              <a:rPr lang="en-US" sz="1700" b="1" i="1" dirty="0">
                <a:solidFill>
                  <a:prstClr val="black"/>
                </a:solidFill>
                <a:cs typeface="Times New Roman"/>
              </a:rPr>
              <a:t>http://map.antibiotic.ru</a:t>
            </a:r>
            <a:endParaRPr lang="ru-RU" sz="17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8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0987" y="2115818"/>
            <a:ext cx="10300917" cy="5760640"/>
            <a:chOff x="391" y="1348"/>
            <a:chExt cx="2730" cy="1906"/>
          </a:xfrm>
        </p:grpSpPr>
        <p:sp>
          <p:nvSpPr>
            <p:cNvPr id="13" name="Rectangle 76"/>
            <p:cNvSpPr>
              <a:spLocks noChangeArrowheads="1"/>
            </p:cNvSpPr>
            <p:nvPr/>
          </p:nvSpPr>
          <p:spPr bwMode="auto">
            <a:xfrm>
              <a:off x="396" y="1348"/>
              <a:ext cx="804" cy="3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18631" algn="ctr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Причины </a:t>
              </a:r>
              <a:r>
                <a:rPr lang="ru-RU" b="1" dirty="0" smtClean="0">
                  <a:solidFill>
                    <a:srgbClr val="C00000"/>
                  </a:solidFill>
                  <a:latin typeface="Arial" charset="0"/>
                </a:rPr>
                <a:t>развития </a:t>
              </a:r>
              <a:r>
                <a:rPr lang="ru-RU" b="1" dirty="0" err="1" smtClean="0">
                  <a:solidFill>
                    <a:srgbClr val="C00000"/>
                  </a:solidFill>
                  <a:latin typeface="Arial" charset="0"/>
                </a:rPr>
                <a:t>антибиотикорезистент</a:t>
              </a:r>
              <a:endParaRPr lang="ru-RU" b="1" dirty="0" smtClean="0">
                <a:solidFill>
                  <a:srgbClr val="C00000"/>
                </a:solidFill>
                <a:latin typeface="Arial" charset="0"/>
              </a:endParaRPr>
            </a:p>
            <a:p>
              <a:pPr marL="118631" algn="ctr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b="1" dirty="0" err="1" smtClean="0">
                  <a:solidFill>
                    <a:srgbClr val="C00000"/>
                  </a:solidFill>
                  <a:latin typeface="Arial" charset="0"/>
                </a:rPr>
                <a:t>ности</a:t>
              </a:r>
              <a:endParaRPr lang="ru-RU" b="1" dirty="0" smtClean="0">
                <a:solidFill>
                  <a:srgbClr val="C00000"/>
                </a:solidFill>
                <a:latin typeface="Arial" charset="0"/>
              </a:endParaRPr>
            </a:p>
            <a:p>
              <a:pPr marL="118631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Arial" charset="0"/>
                </a:rPr>
                <a:t>-</a:t>
              </a:r>
            </a:p>
            <a:p>
              <a:pPr marL="118631" eaLnBrk="0" fontAlgn="base" hangingPunct="0">
                <a:spcBef>
                  <a:spcPts val="488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1200" y="1348"/>
              <a:ext cx="928" cy="3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6992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Методы борьбы с </a:t>
              </a:r>
              <a:r>
                <a:rPr lang="ru-RU" b="1" dirty="0" err="1">
                  <a:solidFill>
                    <a:srgbClr val="C00000"/>
                  </a:solidFill>
                  <a:latin typeface="Arial" charset="0"/>
                </a:rPr>
                <a:t>антибиотикорезистент</a:t>
              </a:r>
              <a:endParaRPr lang="ru-RU" b="1" dirty="0">
                <a:solidFill>
                  <a:srgbClr val="C00000"/>
                </a:solidFill>
                <a:latin typeface="Arial" charset="0"/>
              </a:endParaRPr>
            </a:p>
            <a:p>
              <a:pPr marL="26992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srgbClr val="C00000"/>
                  </a:solidFill>
                  <a:latin typeface="Arial" charset="0"/>
                </a:rPr>
                <a:t>ностью</a:t>
              </a:r>
              <a:endParaRPr lang="ru-RU" b="1" dirty="0">
                <a:solidFill>
                  <a:srgbClr val="C00000"/>
                </a:solidFill>
                <a:latin typeface="Arial" charset="0"/>
              </a:endParaRPr>
            </a:p>
            <a:p>
              <a:pPr marL="296478" eaLnBrk="0" fontAlgn="base" hangingPunct="0">
                <a:spcBef>
                  <a:spcPts val="488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74"/>
            <p:cNvSpPr>
              <a:spLocks noChangeArrowheads="1"/>
            </p:cNvSpPr>
            <p:nvPr/>
          </p:nvSpPr>
          <p:spPr bwMode="auto">
            <a:xfrm>
              <a:off x="2128" y="1348"/>
              <a:ext cx="992" cy="3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460325" algn="ctr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Принципы рациональной химиотерапии</a:t>
              </a:r>
            </a:p>
            <a:p>
              <a:pPr marL="460325" eaLnBrk="0" fontAlgn="base" hangingPunct="0">
                <a:spcBef>
                  <a:spcPts val="488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460325" eaLnBrk="0" fontAlgn="base" hangingPunct="0">
                <a:spcBef>
                  <a:spcPts val="488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Rectangle 65"/>
            <p:cNvSpPr>
              <a:spLocks noChangeArrowheads="1"/>
            </p:cNvSpPr>
            <p:nvPr/>
          </p:nvSpPr>
          <p:spPr bwMode="auto">
            <a:xfrm>
              <a:off x="396" y="1634"/>
              <a:ext cx="804" cy="2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1.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Модификация антибиотика</a:t>
              </a:r>
            </a:p>
            <a:p>
              <a:pPr marL="82687" eaLnBrk="0" fontAlgn="base" hangingPunct="0">
                <a:spcBef>
                  <a:spcPts val="488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Rectangle 64"/>
            <p:cNvSpPr>
              <a:spLocks noChangeArrowheads="1"/>
            </p:cNvSpPr>
            <p:nvPr/>
          </p:nvSpPr>
          <p:spPr bwMode="auto">
            <a:xfrm>
              <a:off x="1193" y="1634"/>
              <a:ext cx="930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dirty="0">
                  <a:solidFill>
                    <a:prstClr val="black"/>
                  </a:solidFill>
                  <a:latin typeface="Arial" charset="0"/>
                </a:rPr>
                <a:t>1.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Поиск и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создание новых химиотерапевтических препаратов</a:t>
              </a:r>
            </a:p>
            <a:p>
              <a:pPr marL="82687" eaLnBrk="0" fontAlgn="base" hangingPunct="0">
                <a:spcBef>
                  <a:spcPts val="488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82687" eaLnBrk="0" fontAlgn="base" hangingPunct="0">
                <a:spcBef>
                  <a:spcPts val="488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82687" eaLnBrk="0" fontAlgn="base" hangingPunct="0">
                <a:spcBef>
                  <a:spcPts val="488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Rectangle 63"/>
            <p:cNvSpPr>
              <a:spLocks noChangeArrowheads="1"/>
            </p:cNvSpPr>
            <p:nvPr/>
          </p:nvSpPr>
          <p:spPr bwMode="auto">
            <a:xfrm>
              <a:off x="2128" y="1634"/>
              <a:ext cx="993" cy="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spcBef>
                  <a:spcPts val="45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1. Антибиотики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надо назначать в соответствии с чувствительностью к ним возбудителей заболевания</a:t>
              </a:r>
            </a:p>
            <a:p>
              <a:pPr marL="82687" eaLnBrk="0" fontAlgn="base" hangingPunct="0">
                <a:spcBef>
                  <a:spcPts val="45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82687" eaLnBrk="0" fontAlgn="base" hangingPunct="0">
                <a:spcBef>
                  <a:spcPts val="45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82687" eaLnBrk="0" fontAlgn="base" hangingPunct="0">
                <a:spcBef>
                  <a:spcPts val="45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82687" eaLnBrk="0" fontAlgn="base" hangingPunct="0">
                <a:spcBef>
                  <a:spcPts val="45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82687" eaLnBrk="0" fontAlgn="base" hangingPunct="0">
                <a:spcBef>
                  <a:spcPts val="450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264" name="Rectangle 57"/>
            <p:cNvSpPr>
              <a:spLocks noChangeArrowheads="1"/>
            </p:cNvSpPr>
            <p:nvPr/>
          </p:nvSpPr>
          <p:spPr bwMode="auto">
            <a:xfrm>
              <a:off x="396" y="1911"/>
              <a:ext cx="804" cy="1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2.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Модификация мишени</a:t>
              </a: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9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57" name="Rectangle 49"/>
            <p:cNvSpPr>
              <a:spLocks noChangeArrowheads="1"/>
            </p:cNvSpPr>
            <p:nvPr/>
          </p:nvSpPr>
          <p:spPr bwMode="auto">
            <a:xfrm>
              <a:off x="391" y="2043"/>
              <a:ext cx="821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prstClr val="black"/>
                  </a:solidFill>
                  <a:latin typeface="Arial" charset="0"/>
                </a:rPr>
                <a:t>3.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Изменение проницаемости микробной клетки</a:t>
              </a:r>
            </a:p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9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58" name="Rectangle 48"/>
            <p:cNvSpPr>
              <a:spLocks noChangeArrowheads="1"/>
            </p:cNvSpPr>
            <p:nvPr/>
          </p:nvSpPr>
          <p:spPr bwMode="auto">
            <a:xfrm>
              <a:off x="1212" y="1920"/>
              <a:ext cx="930" cy="7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2.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Создание комбинированных</a:t>
              </a: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препаратов, которые включают в себя химиотерапевтические средства различных  групп, усиливающих действие друг друга</a:t>
              </a: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67" name="Rectangle 39"/>
            <p:cNvSpPr>
              <a:spLocks noChangeArrowheads="1"/>
            </p:cNvSpPr>
            <p:nvPr/>
          </p:nvSpPr>
          <p:spPr bwMode="auto">
            <a:xfrm>
              <a:off x="2130" y="2039"/>
              <a:ext cx="990" cy="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prstClr val="black"/>
                  </a:solidFill>
                  <a:latin typeface="Arial" charset="0"/>
                </a:rPr>
                <a:t>2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. Лечение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следует начинать как можно раньше</a:t>
              </a: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69" name="Rectangle 37"/>
            <p:cNvSpPr>
              <a:spLocks noChangeArrowheads="1"/>
            </p:cNvSpPr>
            <p:nvPr/>
          </p:nvSpPr>
          <p:spPr bwMode="auto">
            <a:xfrm>
              <a:off x="391" y="2327"/>
              <a:ext cx="823" cy="3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prstClr val="black"/>
                  </a:solidFill>
                  <a:latin typeface="Arial" charset="0"/>
                </a:rPr>
                <a:t>4.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Выработка</a:t>
              </a:r>
              <a:r>
                <a:rPr lang="ru-RU" dirty="0" smtClean="0">
                  <a:solidFill>
                    <a:prstClr val="black"/>
                  </a:solidFill>
                  <a:latin typeface="Arial" charset="0"/>
                </a:rPr>
                <a:t> 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ферментов разрушающих </a:t>
              </a:r>
            </a:p>
            <a:p>
              <a:pPr marL="74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антибиотик</a:t>
              </a:r>
            </a:p>
            <a:p>
              <a:pPr marL="74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4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1379" name="Rectangle 27"/>
            <p:cNvSpPr>
              <a:spLocks noChangeArrowheads="1"/>
            </p:cNvSpPr>
            <p:nvPr/>
          </p:nvSpPr>
          <p:spPr bwMode="auto">
            <a:xfrm>
              <a:off x="2130" y="2277"/>
              <a:ext cx="990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prstClr val="black"/>
                  </a:solidFill>
                  <a:latin typeface="Arial" charset="0"/>
                </a:rPr>
                <a:t>3.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Химиотерапевтические препараты необходимо назначать в максимальных дозах, не давая микроорганизмам адаптироваться</a:t>
              </a: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85" name="Rectangle 21"/>
            <p:cNvSpPr>
              <a:spLocks noChangeArrowheads="1"/>
            </p:cNvSpPr>
            <p:nvPr/>
          </p:nvSpPr>
          <p:spPr bwMode="auto">
            <a:xfrm>
              <a:off x="396" y="2654"/>
              <a:ext cx="804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5.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Развитие микроорганизмами новых путей метаболизма</a:t>
              </a:r>
            </a:p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9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90" name="Rectangle 16"/>
            <p:cNvSpPr>
              <a:spLocks noChangeArrowheads="1"/>
            </p:cNvSpPr>
            <p:nvPr/>
          </p:nvSpPr>
          <p:spPr bwMode="auto">
            <a:xfrm>
              <a:off x="1200" y="2658"/>
              <a:ext cx="930" cy="3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3. Периодическая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смена антибиотиков</a:t>
              </a: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402" name="Rectangle 4"/>
            <p:cNvSpPr>
              <a:spLocks noChangeArrowheads="1"/>
            </p:cNvSpPr>
            <p:nvPr/>
          </p:nvSpPr>
          <p:spPr bwMode="auto">
            <a:xfrm>
              <a:off x="1200" y="2897"/>
              <a:ext cx="930" cy="3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2583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4. Соблюдение основных</a:t>
              </a:r>
            </a:p>
            <a:p>
              <a:pPr marL="182583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принципов рациональной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1794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химиотерапии 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660848" y="315618"/>
            <a:ext cx="9505056" cy="855183"/>
          </a:xfrm>
          <a:prstGeom prst="rect">
            <a:avLst/>
          </a:prstGeom>
        </p:spPr>
        <p:txBody>
          <a:bodyPr wrap="square" lIns="89895" tIns="44917" rIns="89895" bIns="44917">
            <a:spAutoFit/>
          </a:bodyPr>
          <a:lstStyle/>
          <a:p>
            <a:pPr marL="950244" eaLnBrk="0" fontAlgn="base" hangingPunct="0">
              <a:spcBef>
                <a:spcPts val="1388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C00000"/>
                </a:solidFill>
                <a:latin typeface="Arial" charset="0"/>
              </a:rPr>
              <a:t>Антибиотикорезистентность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 и механизмы ее развития</a:t>
            </a:r>
          </a:p>
          <a:p>
            <a:pPr marL="950244" eaLnBrk="0" fontAlgn="base" hangingPunct="0">
              <a:spcBef>
                <a:spcPts val="1388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4823" y="681530"/>
            <a:ext cx="10297144" cy="1579921"/>
          </a:xfrm>
          <a:prstGeom prst="rect">
            <a:avLst/>
          </a:prstGeom>
        </p:spPr>
        <p:txBody>
          <a:bodyPr wrap="square" lIns="89895" tIns="44917" rIns="89895" bIns="44917">
            <a:spAutoFit/>
          </a:bodyPr>
          <a:lstStyle/>
          <a:p>
            <a:pPr marL="131064" eaLnBrk="0" fontAlgn="base" hangingPunct="0">
              <a:spcBef>
                <a:spcPts val="2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Проблемы: </a:t>
            </a:r>
          </a:p>
          <a:p>
            <a:pPr marL="468195" indent="-337092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prstClr val="black"/>
                </a:solidFill>
                <a:latin typeface="Arial" charset="0"/>
              </a:rPr>
              <a:t>Возрастание выделения </a:t>
            </a:r>
            <a:r>
              <a:rPr lang="ru-RU" b="1" dirty="0" err="1" smtClean="0">
                <a:solidFill>
                  <a:prstClr val="black"/>
                </a:solidFill>
                <a:latin typeface="Arial" charset="0"/>
              </a:rPr>
              <a:t>антибиотикорезистентных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</a:rPr>
              <a:t> штаммов. </a:t>
            </a:r>
          </a:p>
          <a:p>
            <a:pPr marL="468195" indent="-337092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prstClr val="black"/>
                </a:solidFill>
                <a:latin typeface="Arial" charset="0"/>
              </a:rPr>
              <a:t>Постоянное внедрение новых антибиотиков и их новых лекарственных форм</a:t>
            </a:r>
          </a:p>
          <a:p>
            <a:pPr marL="131064" eaLnBrk="0" fontAlgn="base" hangingPunct="0">
              <a:spcBef>
                <a:spcPts val="20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Arial" charset="0"/>
            </a:endParaRPr>
          </a:p>
          <a:p>
            <a:pPr marL="131064" eaLnBrk="0" fontAlgn="base" hangingPunct="0">
              <a:spcBef>
                <a:spcPts val="20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16832" y="1539931"/>
            <a:ext cx="9289032" cy="646331"/>
          </a:xfrm>
          <a:prstGeom prst="rect">
            <a:avLst/>
          </a:prstGeom>
        </p:spPr>
        <p:txBody>
          <a:bodyPr wrap="square" lIns="89895" tIns="44917" rIns="89895" bIns="44917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charset="0"/>
              </a:rPr>
              <a:t>По данным клинических исследований частота выделения устойчивых штаммов составляет 50-90%.</a:t>
            </a:r>
          </a:p>
        </p:txBody>
      </p:sp>
    </p:spTree>
    <p:extLst>
      <p:ext uri="{BB962C8B-B14F-4D97-AF65-F5344CB8AC3E}">
        <p14:creationId xmlns:p14="http://schemas.microsoft.com/office/powerpoint/2010/main" val="6064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121" y="-203649"/>
            <a:ext cx="10827872" cy="8323654"/>
            <a:chOff x="194" y="-113"/>
            <a:chExt cx="2869" cy="4616"/>
          </a:xfrm>
        </p:grpSpPr>
        <p:sp useBgFill="1">
          <p:nvSpPr>
            <p:cNvPr id="4" name="Rectangle 49"/>
            <p:cNvSpPr>
              <a:spLocks noChangeArrowheads="1"/>
            </p:cNvSpPr>
            <p:nvPr/>
          </p:nvSpPr>
          <p:spPr bwMode="auto">
            <a:xfrm>
              <a:off x="331" y="-113"/>
              <a:ext cx="2671" cy="227"/>
            </a:xfrm>
            <a:prstGeom prst="rect">
              <a:avLst/>
            </a:prstGeom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566398" lvl="1" indent="410389" eaLnBrk="0" fontAlgn="base" hangingPunct="0">
                <a:lnSpc>
                  <a:spcPts val="1588"/>
                </a:lnSpc>
                <a:spcBef>
                  <a:spcPts val="1636"/>
                </a:spcBef>
                <a:spcAft>
                  <a:spcPct val="0"/>
                </a:spcAft>
              </a:pPr>
              <a:endParaRPr lang="ru-RU" b="1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566398" lvl="1" indent="410389" eaLnBrk="0" fontAlgn="base" hangingPunct="0">
                <a:spcBef>
                  <a:spcPts val="1636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C00000"/>
                  </a:solidFill>
                  <a:latin typeface="Arial" charset="0"/>
                </a:rPr>
                <a:t>ЛЕКАРСТВЕННЫЕ СРЕДСТВА ДЛЯ ЛЕЧЕНИЯ ГРИБКОВЫХ ИНФЕКЦИЙ</a:t>
              </a:r>
            </a:p>
            <a:p>
              <a:pPr marL="566398" lvl="1" indent="410389" eaLnBrk="0" fontAlgn="base" hangingPunct="0">
                <a:spcAft>
                  <a:spcPct val="0"/>
                </a:spcAft>
              </a:pPr>
              <a:r>
                <a:rPr lang="ru-RU" sz="2000" b="1" dirty="0" err="1">
                  <a:solidFill>
                    <a:srgbClr val="C00000"/>
                  </a:solidFill>
                  <a:latin typeface="Arial" charset="0"/>
                </a:rPr>
                <a:t>Антимикотики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- разнообразные химические соединения, обладающие специфической активностью в отношении микроскопических грибов.</a:t>
              </a:r>
            </a:p>
          </p:txBody>
        </p:sp>
        <p:sp>
          <p:nvSpPr>
            <p:cNvPr id="7" name="Rectangle 46"/>
            <p:cNvSpPr>
              <a:spLocks noChangeArrowheads="1"/>
            </p:cNvSpPr>
            <p:nvPr/>
          </p:nvSpPr>
          <p:spPr bwMode="auto">
            <a:xfrm>
              <a:off x="282" y="614"/>
              <a:ext cx="2676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586870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C00000"/>
                  </a:solidFill>
                  <a:latin typeface="Arial" charset="0"/>
                </a:rPr>
                <a:t>                               КЛАССИФИКАЦИЯ</a:t>
              </a:r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331" y="934"/>
              <a:ext cx="1352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srgbClr val="C00000"/>
                  </a:solidFill>
                  <a:latin typeface="Arial" charset="0"/>
                </a:rPr>
                <a:t>ДЛЯ СИСТЕМНОГО ПРИМЕНЕНИЯ</a:t>
              </a:r>
            </a:p>
          </p:txBody>
        </p:sp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1667" y="934"/>
              <a:ext cx="1341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srgbClr val="C00000"/>
                  </a:solidFill>
                  <a:latin typeface="Arial" charset="0"/>
                </a:rPr>
                <a:t>ДЛЯ МЕСТНОГО ПРИМЕНЕНИЯ</a:t>
              </a:r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331" y="1093"/>
              <a:ext cx="1335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46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Хорошо всасываются из ЖКТ, применяются в/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в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или внутрь</a:t>
              </a:r>
            </a:p>
          </p:txBody>
        </p:sp>
        <p:sp>
          <p:nvSpPr>
            <p:cNvPr id="15" name="Rectangle 38"/>
            <p:cNvSpPr>
              <a:spLocks noChangeArrowheads="1"/>
            </p:cNvSpPr>
            <p:nvPr/>
          </p:nvSpPr>
          <p:spPr bwMode="auto">
            <a:xfrm>
              <a:off x="1648" y="1093"/>
              <a:ext cx="1341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eaLnBrk="0" fontAlgn="base" hangingPunct="0">
                <a:spcBef>
                  <a:spcPts val="46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Плохо всасываются из ЖКТ, применяются наружно или внутрь</a:t>
              </a: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274" y="1413"/>
              <a:ext cx="2789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1666466" eaLnBrk="0" fontAlgn="base" hangingPunct="0"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Arial" charset="0"/>
                </a:rPr>
                <a:t>                                           ПОЛИЕНЫ</a:t>
              </a:r>
              <a:endParaRPr lang="ru-RU" b="1" dirty="0">
                <a:solidFill>
                  <a:srgbClr val="C00000"/>
                </a:solidFill>
                <a:latin typeface="Arial" charset="0"/>
              </a:endParaRPr>
            </a:p>
            <a:p>
              <a:pPr indent="1666466" eaLnBrk="0" fontAlgn="base" hangingPunct="0"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Природные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антимикотики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для лечения поверхностных и тяжелых микозов</a:t>
              </a: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255" y="1732"/>
              <a:ext cx="2808" cy="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indent="3173" eaLnBrk="0" fontAlgn="base" hangingPunct="0">
                <a:spcBef>
                  <a:spcPts val="413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Амфотерицин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В (для системного и местного применения)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Натамицин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(для местного применения)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Нистатин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(для местного применения)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Леворин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194" y="2052"/>
              <a:ext cx="2816" cy="1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195231" algn="ctr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srgbClr val="C00000"/>
                  </a:solidFill>
                  <a:latin typeface="Arial" charset="0"/>
                </a:rPr>
                <a:t>АНТИМИКРОБНАЯ АКТИВНОСТЬ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94" y="2172"/>
              <a:ext cx="2816" cy="5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indent="6350" eaLnBrk="0" fontAlgn="base" hangingPunct="0">
                <a:spcBef>
                  <a:spcPts val="413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При местном применении преимущественное действие на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Candida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spp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. Активны в отношении некоторых простейших: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трихоманад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(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Натамицин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),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лейшманий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и амеб (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Амфотерицин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В).</a:t>
              </a:r>
            </a:p>
            <a:p>
              <a:pPr marL="74903" lvl="1" indent="3173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К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Амфотерицину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В - чувствительны большинство возбудителей микозов,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Candida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spp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.,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Aspergillus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spp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., C.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neoformans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и пр. Устойчивы - дерматомицеты.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94" y="2693"/>
              <a:ext cx="2816" cy="1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466720" algn="ctr" eaLnBrk="0" fontAlgn="base" hangingPunct="0">
                <a:spcBef>
                  <a:spcPts val="46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srgbClr val="C00000"/>
                  </a:solidFill>
                  <a:latin typeface="Arial" charset="0"/>
                </a:rPr>
                <a:t>МЕХАНИЗМ ДЕЙСТВИЯ</a:t>
              </a:r>
            </a:p>
          </p:txBody>
        </p:sp>
        <p:sp>
          <p:nvSpPr>
            <p:cNvPr id="6145" name="Rectangle 20"/>
            <p:cNvSpPr>
              <a:spLocks noChangeArrowheads="1"/>
            </p:cNvSpPr>
            <p:nvPr/>
          </p:nvSpPr>
          <p:spPr bwMode="auto">
            <a:xfrm>
              <a:off x="194" y="2840"/>
              <a:ext cx="2816" cy="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ts val="400"/>
                </a:spcBef>
                <a:spcAft>
                  <a:spcPct val="0"/>
                </a:spcAft>
              </a:pPr>
              <a:r>
                <a:rPr lang="ru-RU" sz="1400" b="1" dirty="0" err="1">
                  <a:solidFill>
                    <a:prstClr val="black"/>
                  </a:solidFill>
                  <a:latin typeface="Arial" charset="0"/>
                </a:rPr>
                <a:t>Фунгистатическое</a:t>
              </a:r>
              <a:r>
                <a:rPr lang="ru-RU" sz="1400" b="1" dirty="0">
                  <a:solidFill>
                    <a:prstClr val="black"/>
                  </a:solidFill>
                  <a:latin typeface="Arial" charset="0"/>
                </a:rPr>
                <a:t> и </a:t>
              </a:r>
              <a:r>
                <a:rPr lang="ru-RU" sz="1400" b="1" dirty="0" err="1">
                  <a:solidFill>
                    <a:prstClr val="black"/>
                  </a:solidFill>
                  <a:latin typeface="Arial" charset="0"/>
                </a:rPr>
                <a:t>фунгицидное</a:t>
              </a:r>
              <a:r>
                <a:rPr lang="ru-RU" sz="1400" b="1" dirty="0">
                  <a:solidFill>
                    <a:prstClr val="black"/>
                  </a:solidFill>
                  <a:latin typeface="Arial" charset="0"/>
                </a:rPr>
                <a:t> действие</a:t>
              </a:r>
            </a:p>
            <a:p>
              <a:pPr marL="76458" lvl="1" indent="1588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sz="1400" b="1" dirty="0" err="1">
                  <a:solidFill>
                    <a:prstClr val="black"/>
                  </a:solidFill>
                  <a:latin typeface="Arial" charset="0"/>
                </a:rPr>
                <a:t>Полиены</a:t>
              </a:r>
              <a:r>
                <a:rPr lang="ru-RU" sz="1400" b="1" dirty="0">
                  <a:solidFill>
                    <a:prstClr val="black"/>
                  </a:solidFill>
                  <a:latin typeface="Arial" charset="0"/>
                </a:rPr>
                <a:t> взаимодействуют с холестерином, входящим в структуру мембраны грибков, клетки грибков начинают терять </a:t>
              </a:r>
              <a:r>
                <a:rPr lang="ru-RU" sz="1400" b="1" dirty="0" err="1">
                  <a:solidFill>
                    <a:prstClr val="black"/>
                  </a:solidFill>
                  <a:latin typeface="Arial" charset="0"/>
                </a:rPr>
                <a:t>водорастворимые</a:t>
              </a:r>
              <a:r>
                <a:rPr lang="ru-RU" sz="1400" b="1" dirty="0">
                  <a:solidFill>
                    <a:prstClr val="black"/>
                  </a:solidFill>
                  <a:latin typeface="Arial" charset="0"/>
                </a:rPr>
                <a:t> соединения (К, Р, аминокислоты, сахара), происходит гибель грибка</a:t>
              </a:r>
            </a:p>
          </p:txBody>
        </p:sp>
        <p:sp>
          <p:nvSpPr>
            <p:cNvPr id="6197" name="Rectangle 17"/>
            <p:cNvSpPr>
              <a:spLocks noChangeArrowheads="1"/>
            </p:cNvSpPr>
            <p:nvPr/>
          </p:nvSpPr>
          <p:spPr bwMode="auto">
            <a:xfrm>
              <a:off x="194" y="3250"/>
              <a:ext cx="2794" cy="1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341902"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srgbClr val="C00000"/>
                  </a:solidFill>
                  <a:latin typeface="Arial" charset="0"/>
                </a:rPr>
                <a:t>ХАРАКТЕРИСТИКА ГРУППЫ</a:t>
              </a:r>
            </a:p>
          </p:txBody>
        </p:sp>
        <p:sp>
          <p:nvSpPr>
            <p:cNvPr id="6200" name="Rectangle 14"/>
            <p:cNvSpPr>
              <a:spLocks noChangeArrowheads="1"/>
            </p:cNvSpPr>
            <p:nvPr/>
          </p:nvSpPr>
          <p:spPr bwMode="auto">
            <a:xfrm>
              <a:off x="194" y="3370"/>
              <a:ext cx="2816" cy="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Практически не всасываются при приеме внутрь и при местном применении</a:t>
              </a:r>
            </a:p>
          </p:txBody>
        </p:sp>
        <p:sp>
          <p:nvSpPr>
            <p:cNvPr id="6203" name="Rectangle 11"/>
            <p:cNvSpPr>
              <a:spLocks noChangeArrowheads="1"/>
            </p:cNvSpPr>
            <p:nvPr/>
          </p:nvSpPr>
          <p:spPr bwMode="auto">
            <a:xfrm>
              <a:off x="194" y="3531"/>
              <a:ext cx="2816" cy="1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465163" algn="ctr" eaLnBrk="0" fontAlgn="base" hangingPunct="0">
                <a:spcBef>
                  <a:spcPts val="46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srgbClr val="C00000"/>
                  </a:solidFill>
                  <a:latin typeface="Arial" charset="0"/>
                </a:rPr>
                <a:t>ПОБОЧНЫЕ ДЕЙСТВИЯ</a:t>
              </a:r>
            </a:p>
          </p:txBody>
        </p:sp>
        <p:sp>
          <p:nvSpPr>
            <p:cNvPr id="6206" name="Rectangle 8"/>
            <p:cNvSpPr>
              <a:spLocks noChangeArrowheads="1"/>
            </p:cNvSpPr>
            <p:nvPr/>
          </p:nvSpPr>
          <p:spPr bwMode="auto">
            <a:xfrm>
              <a:off x="194" y="3649"/>
              <a:ext cx="2869" cy="8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ts val="463"/>
                </a:spcBef>
                <a:spcAft>
                  <a:spcPct val="0"/>
                </a:spcAft>
              </a:pP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Амфотерицин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В:</a:t>
              </a:r>
            </a:p>
            <a:p>
              <a:pPr marL="78034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Нефротоксичность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, Снижение толерантности к глюкозе, Флебит</a:t>
              </a:r>
            </a:p>
            <a:p>
              <a:pPr marL="78034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Гепатотоксичность</a:t>
              </a:r>
              <a:endParaRPr lang="ru-RU" sz="1600" b="1" dirty="0">
                <a:solidFill>
                  <a:prstClr val="black"/>
                </a:solidFill>
                <a:latin typeface="Arial" charset="0"/>
              </a:endParaRPr>
            </a:p>
            <a:p>
              <a:pPr marL="81117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Гипокалиемия</a:t>
              </a: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гипомагниемия</a:t>
              </a:r>
              <a:endParaRPr lang="ru-RU" sz="1600" b="1" dirty="0">
                <a:solidFill>
                  <a:prstClr val="black"/>
                </a:solidFill>
                <a:latin typeface="Arial" charset="0"/>
              </a:endParaRPr>
            </a:p>
            <a:p>
              <a:pPr marL="81117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" charset="0"/>
                </a:rPr>
                <a:t>Нарушение деятельности сердца</a:t>
              </a:r>
            </a:p>
            <a:p>
              <a:pPr marL="81117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err="1">
                  <a:solidFill>
                    <a:prstClr val="black"/>
                  </a:solidFill>
                  <a:latin typeface="Arial" charset="0"/>
                </a:rPr>
                <a:t>Гематотоксичность</a:t>
              </a:r>
              <a:endParaRPr lang="ru-RU" sz="16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6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79" y="0"/>
            <a:ext cx="10824909" cy="7632847"/>
            <a:chOff x="255" y="459"/>
            <a:chExt cx="2788" cy="4063"/>
          </a:xfrm>
        </p:grpSpPr>
        <p:sp>
          <p:nvSpPr>
            <p:cNvPr id="3" name="Rectangle 46"/>
            <p:cNvSpPr>
              <a:spLocks noChangeArrowheads="1"/>
            </p:cNvSpPr>
            <p:nvPr/>
          </p:nvSpPr>
          <p:spPr bwMode="auto">
            <a:xfrm>
              <a:off x="255" y="459"/>
              <a:ext cx="2697" cy="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566592" algn="ctr" eaLnBrk="0" fontAlgn="base" hangingPunct="0">
                <a:spcBef>
                  <a:spcPts val="562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ВЗАИМОДЕЙСТВИЕ</a:t>
              </a:r>
            </a:p>
          </p:txBody>
        </p:sp>
        <p:sp>
          <p:nvSpPr>
            <p:cNvPr id="4" name="Rectangle 45"/>
            <p:cNvSpPr>
              <a:spLocks noChangeArrowheads="1"/>
            </p:cNvSpPr>
            <p:nvPr/>
          </p:nvSpPr>
          <p:spPr bwMode="auto">
            <a:xfrm>
              <a:off x="269" y="613"/>
              <a:ext cx="827" cy="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eaLnBrk="0" fontAlgn="base" hangingPunct="0">
                <a:spcBef>
                  <a:spcPts val="413"/>
                </a:spcBef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Тетрациклин Рифампицин Полимиксин Хлорамфеникол</a:t>
              </a:r>
            </a:p>
          </p:txBody>
        </p:sp>
        <p:sp>
          <p:nvSpPr>
            <p:cNvPr id="5" name="Rectangle 44"/>
            <p:cNvSpPr>
              <a:spLocks noChangeArrowheads="1"/>
            </p:cNvSpPr>
            <p:nvPr/>
          </p:nvSpPr>
          <p:spPr bwMode="auto">
            <a:xfrm>
              <a:off x="1096" y="613"/>
              <a:ext cx="1870" cy="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525"/>
                </a:spcBef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Усиление эффекта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полиенов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271" y="919"/>
              <a:ext cx="827" cy="4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spcBef>
                  <a:spcPts val="43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Полиметилсилоксана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полигидрат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(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Энтеросгель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7" name="Rectangle 42"/>
            <p:cNvSpPr>
              <a:spLocks noChangeArrowheads="1"/>
            </p:cNvSpPr>
            <p:nvPr/>
          </p:nvSpPr>
          <p:spPr bwMode="auto">
            <a:xfrm>
              <a:off x="1096" y="881"/>
              <a:ext cx="1870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1771" eaLnBrk="0" fontAlgn="base" hangingPunct="0">
                <a:spcBef>
                  <a:spcPts val="40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Улучшение качества лечения за счет повышения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биодоступности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противогрибковых препаратов</a:t>
              </a:r>
            </a:p>
            <a:p>
              <a:pPr marL="71771" eaLnBrk="0" fontAlgn="base" hangingPunct="0">
                <a:spcBef>
                  <a:spcPts val="40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•   Снижение риска развития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гепатотоксичности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269" y="1320"/>
              <a:ext cx="2697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73987" algn="ctr" eaLnBrk="0" fontAlgn="base" hangingPunct="0">
                <a:spcBef>
                  <a:spcPts val="375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АЗОЛЫ</a:t>
              </a: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55" y="1456"/>
              <a:ext cx="2697" cy="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5827" eaLnBrk="0" fontAlgn="base" hangingPunct="0">
                <a:spcBef>
                  <a:spcPts val="46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1</a:t>
              </a:r>
              <a:r>
                <a:rPr lang="ru-RU" sz="8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Производные имидазола</a:t>
              </a: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255" y="1609"/>
              <a:ext cx="1436" cy="3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eaLnBrk="0" fontAlgn="base" hangingPunct="0">
                <a:spcBef>
                  <a:spcPts val="45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Для местного применения: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Клотримазол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Эконазол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Изоконазол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Сульконазол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Тиоконазол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Бифоназол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1612" y="1597"/>
              <a:ext cx="1354" cy="3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62406" eaLnBrk="0" fontAlgn="base" hangingPunct="0">
                <a:spcBef>
                  <a:spcPts val="36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Для местного и системного применения: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Кетоконазол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(прием только внутрь),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Миконазол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255" y="1916"/>
              <a:ext cx="2697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0503" eaLnBrk="0" fontAlgn="base" hangingPunct="0">
                <a:spcBef>
                  <a:spcPts val="46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II Производные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триазола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255" y="2031"/>
              <a:ext cx="2697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7405" eaLnBrk="0" fontAlgn="base" hangingPunct="0">
                <a:spcBef>
                  <a:spcPts val="562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Флуконазол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Интраконазол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269" y="2189"/>
              <a:ext cx="2697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209295" algn="ctr" eaLnBrk="0" fontAlgn="base" hangingPunct="0">
                <a:spcBef>
                  <a:spcPts val="575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АНТИМИКРОБНАЯ АКТИВНОСТЬ</a:t>
              </a: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269" y="2336"/>
              <a:ext cx="2697" cy="6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0503" eaLnBrk="0" fontAlgn="base" hangingPunct="0">
                <a:spcBef>
                  <a:spcPts val="40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Широкий спектр действия. Активны в отношении большинства основных возбудителей поверхностных и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инвазивных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микозов</a:t>
              </a:r>
            </a:p>
            <a:p>
              <a:pPr marL="905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Дерматомицеты: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Флуконазол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Интраконазол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  <a:p>
              <a:pPr marL="905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Aspergillus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spp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: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Интраконазол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  <a:p>
              <a:pPr marL="92037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С.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albicans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: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Флуконазол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Интраконазол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  <a:p>
              <a:pPr marL="905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С.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neoformans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: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Флуконазол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Интраконазол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Кетоконазол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  <a:p>
              <a:pPr marL="905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Вторичная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резистентность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развивается медленно</a:t>
              </a: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269" y="2984"/>
              <a:ext cx="2697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479216"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МЕХАНИЗМ ДЕЙСТВИЯ</a:t>
              </a: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269" y="3131"/>
              <a:ext cx="2697" cy="4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2037" lvl="1" eaLnBrk="0" fontAlgn="base" hangingPunct="0">
                <a:spcBef>
                  <a:spcPts val="400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Фунгистатический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эффект: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Азолы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ингибируют образование основного компонента грибковой мембраны</a:t>
              </a:r>
            </a:p>
            <a:p>
              <a:pPr marL="90503" indent="317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Фунгицидный эффект: Азолы для местного применения создают высокие локальные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концентрации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255" y="3525"/>
              <a:ext cx="2697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357492" algn="ctr" eaLnBrk="0" fontAlgn="base" hangingPunct="0">
                <a:spcBef>
                  <a:spcPts val="562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ХАРАКТЕРИСТИКА ГРУППЫ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269" y="3679"/>
              <a:ext cx="2774" cy="8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3612" eaLnBrk="0" fontAlgn="base" hangingPunct="0">
                <a:spcBef>
                  <a:spcPts val="413"/>
                </a:spcBef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Хорошо всасываются в ЖКТ</a:t>
              </a:r>
            </a:p>
            <a:p>
              <a:pPr marL="936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Для всасывания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Кетоконазола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и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Интраконазола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необходим достаточный уровень кислотности желудочного содержимого</a:t>
              </a:r>
            </a:p>
            <a:p>
              <a:pPr marL="96747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Флуконазол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хорошо проникает через гематоэнцефалический и гематоофтальмический барьеры</a:t>
              </a:r>
            </a:p>
            <a:p>
              <a:pPr marL="98281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Интраконазол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проникает в основном в органы с высоким содержанием жира (печень, почки, большой сальник), накапливается в коже, включая эпидермис, ногтевых пластинках, легочной ткани, генитальном тракте</a:t>
              </a:r>
            </a:p>
            <a:p>
              <a:pPr marL="98281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Метаболизм в печени (кроме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Флуконазола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- выводится почками)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9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555646" y="603826"/>
            <a:ext cx="9923934" cy="5473409"/>
            <a:chOff x="3423" y="415"/>
            <a:chExt cx="2687" cy="1739"/>
          </a:xfrm>
        </p:grpSpPr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423" y="415"/>
              <a:ext cx="2673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21771" indent="12488" eaLnBrk="0" fontAlgn="base" hangingPunct="0">
                <a:spcBef>
                  <a:spcPts val="787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Все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антибиотики по механизму действия у и противомикробному эффекту делят на три группы:</a:t>
              </a:r>
            </a:p>
          </p:txBody>
        </p:sp>
        <p:sp>
          <p:nvSpPr>
            <p:cNvPr id="12340" name="Rectangle 22"/>
            <p:cNvSpPr>
              <a:spLocks noChangeArrowheads="1"/>
            </p:cNvSpPr>
            <p:nvPr/>
          </p:nvSpPr>
          <p:spPr bwMode="auto">
            <a:xfrm>
              <a:off x="3423" y="649"/>
              <a:ext cx="819" cy="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43424" lvl="3" eaLnBrk="0" fontAlgn="base" hangingPunct="0">
                <a:spcBef>
                  <a:spcPts val="238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I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Антибиотики,</a:t>
              </a:r>
            </a:p>
            <a:p>
              <a:pPr marL="8740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нарушающие синтез</a:t>
              </a:r>
            </a:p>
            <a:p>
              <a:pPr marL="131064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микробной клетки</a:t>
              </a:r>
            </a:p>
            <a:p>
              <a:pPr marL="187232" lvl="2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во время митоза</a:t>
              </a:r>
            </a:p>
          </p:txBody>
        </p:sp>
        <p:sp>
          <p:nvSpPr>
            <p:cNvPr id="12341" name="Rectangle 21"/>
            <p:cNvSpPr>
              <a:spLocks noChangeArrowheads="1"/>
            </p:cNvSpPr>
            <p:nvPr/>
          </p:nvSpPr>
          <p:spPr bwMode="auto">
            <a:xfrm>
              <a:off x="4230" y="649"/>
              <a:ext cx="943" cy="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algn="ctr" eaLnBrk="0" fontAlgn="base" hangingPunct="0">
                <a:spcBef>
                  <a:spcPts val="337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II Антибиотики,</a:t>
              </a:r>
            </a:p>
            <a:p>
              <a:pPr marL="337016" indent="-337016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нарушающие функцию</a:t>
              </a:r>
            </a:p>
            <a:p>
              <a:pPr marL="337016" indent="-337016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цитоплазматической</a:t>
              </a:r>
            </a:p>
            <a:p>
              <a:pPr marL="337016" indent="-337016" algn="ctr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мембраны</a:t>
              </a:r>
            </a:p>
          </p:txBody>
        </p:sp>
        <p:sp>
          <p:nvSpPr>
            <p:cNvPr id="12342" name="Rectangle 20"/>
            <p:cNvSpPr>
              <a:spLocks noChangeArrowheads="1"/>
            </p:cNvSpPr>
            <p:nvPr/>
          </p:nvSpPr>
          <p:spPr bwMode="auto">
            <a:xfrm>
              <a:off x="5199" y="649"/>
              <a:ext cx="911" cy="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76136" lvl="2" eaLnBrk="0" fontAlgn="base" hangingPunct="0">
                <a:spcBef>
                  <a:spcPts val="413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III Антибиотики,</a:t>
              </a:r>
            </a:p>
            <a:p>
              <a:pPr marL="154467" lvl="1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нарушающие синтез</a:t>
              </a:r>
            </a:p>
            <a:p>
              <a:pPr marL="8582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белков и нуклеиновых</a:t>
              </a:r>
            </a:p>
            <a:p>
              <a:pPr marL="530528" lvl="3" eaLnBrk="0" fontAlgn="base" hangingPunct="0">
                <a:spcBef>
                  <a:spcPts val="13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кислот</a:t>
              </a:r>
            </a:p>
          </p:txBody>
        </p:sp>
        <p:sp>
          <p:nvSpPr>
            <p:cNvPr id="12345" name="Rectangle 17"/>
            <p:cNvSpPr>
              <a:spLocks noChangeArrowheads="1"/>
            </p:cNvSpPr>
            <p:nvPr/>
          </p:nvSpPr>
          <p:spPr bwMode="auto">
            <a:xfrm>
              <a:off x="3423" y="1038"/>
              <a:ext cx="819" cy="9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eaLnBrk="0" fontAlgn="base" hangingPunct="0">
                <a:spcBef>
                  <a:spcPts val="30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Карбапенемы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803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Монобактамы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107575" lvl="1" indent="-312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Ристомицин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•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Фосфомицин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46" name="Rectangle 16"/>
            <p:cNvSpPr>
              <a:spLocks noChangeArrowheads="1"/>
            </p:cNvSpPr>
            <p:nvPr/>
          </p:nvSpPr>
          <p:spPr bwMode="auto">
            <a:xfrm>
              <a:off x="4230" y="1038"/>
              <a:ext cx="943" cy="9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1117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Азолы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8034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Пенициллины</a:t>
              </a:r>
            </a:p>
            <a:p>
              <a:pPr marL="78034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Цефалоспорины</a:t>
              </a: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Полимиксины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64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Полиены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47" name="Rectangle 15"/>
            <p:cNvSpPr>
              <a:spLocks noChangeArrowheads="1"/>
            </p:cNvSpPr>
            <p:nvPr/>
          </p:nvSpPr>
          <p:spPr bwMode="auto">
            <a:xfrm>
              <a:off x="5176" y="1038"/>
              <a:ext cx="911" cy="9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8034" lvl="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Хинолоны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8034" lvl="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Фторхинолоны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8034" lvl="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Хлорамфеникол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8034" lvl="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Тетрациклины</a:t>
              </a:r>
            </a:p>
            <a:p>
              <a:pPr marL="76458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Линкозамиды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6458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Макролиды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4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Рифампицины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4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Фузидин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6458" lvl="1" indent="-6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 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Гризеофульвин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•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Аминогликозиды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50" name="Rectangle 12"/>
            <p:cNvSpPr>
              <a:spLocks noChangeArrowheads="1"/>
            </p:cNvSpPr>
            <p:nvPr/>
          </p:nvSpPr>
          <p:spPr bwMode="auto">
            <a:xfrm>
              <a:off x="3423" y="1953"/>
              <a:ext cx="819" cy="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1407" indent="-34347" eaLnBrk="0" fontAlgn="base" hangingPunct="0">
                <a:spcBef>
                  <a:spcPts val="324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Бактерицидные антибиотики</a:t>
              </a:r>
            </a:p>
          </p:txBody>
        </p:sp>
        <p:sp>
          <p:nvSpPr>
            <p:cNvPr id="12351" name="Rectangle 11"/>
            <p:cNvSpPr>
              <a:spLocks noChangeArrowheads="1"/>
            </p:cNvSpPr>
            <p:nvPr/>
          </p:nvSpPr>
          <p:spPr bwMode="auto">
            <a:xfrm>
              <a:off x="4253" y="1976"/>
              <a:ext cx="943" cy="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eaLnBrk="0" fontAlgn="base" hangingPunct="0">
                <a:spcBef>
                  <a:spcPts val="40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Бактерицидные антибиотики</a:t>
              </a:r>
            </a:p>
          </p:txBody>
        </p:sp>
        <p:sp>
          <p:nvSpPr>
            <p:cNvPr id="12288" name="Rectangle 10"/>
            <p:cNvSpPr>
              <a:spLocks noChangeArrowheads="1"/>
            </p:cNvSpPr>
            <p:nvPr/>
          </p:nvSpPr>
          <p:spPr bwMode="auto">
            <a:xfrm>
              <a:off x="5176" y="1953"/>
              <a:ext cx="911" cy="2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indent="-3173" eaLnBrk="0" fontAlgn="base" hangingPunct="0">
                <a:spcBef>
                  <a:spcPts val="488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Бактериостатические антибиотики</a:t>
              </a:r>
            </a:p>
          </p:txBody>
        </p:sp>
      </p:grpSp>
      <p:sp useBgFill="1">
        <p:nvSpPr>
          <p:cNvPr id="21" name="Овал 20"/>
          <p:cNvSpPr/>
          <p:nvPr/>
        </p:nvSpPr>
        <p:spPr>
          <a:xfrm>
            <a:off x="948879" y="6292282"/>
            <a:ext cx="14401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5" tIns="44917" rIns="89895" bIns="44917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++</a:t>
            </a:r>
          </a:p>
        </p:txBody>
      </p:sp>
      <p:sp useBgFill="1">
        <p:nvSpPr>
          <p:cNvPr id="22" name="Овал 21"/>
          <p:cNvSpPr/>
          <p:nvPr/>
        </p:nvSpPr>
        <p:spPr>
          <a:xfrm>
            <a:off x="4189240" y="6292281"/>
            <a:ext cx="14401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5" tIns="44917" rIns="89895" bIns="44917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+++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5917431" y="6292281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5" tIns="44917" rIns="89895" bIns="44917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++</a:t>
            </a:r>
          </a:p>
        </p:txBody>
      </p:sp>
      <p:sp useBgFill="1">
        <p:nvSpPr>
          <p:cNvPr id="24" name="Овал 23"/>
          <p:cNvSpPr/>
          <p:nvPr/>
        </p:nvSpPr>
        <p:spPr>
          <a:xfrm>
            <a:off x="9157792" y="6292281"/>
            <a:ext cx="12241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5" tIns="44917" rIns="89895" bIns="44917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++</a:t>
            </a:r>
          </a:p>
        </p:txBody>
      </p:sp>
      <p:sp useBgFill="1">
        <p:nvSpPr>
          <p:cNvPr id="25" name="Овал 24"/>
          <p:cNvSpPr/>
          <p:nvPr/>
        </p:nvSpPr>
        <p:spPr>
          <a:xfrm>
            <a:off x="9373815" y="6940530"/>
            <a:ext cx="1080120" cy="28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5" tIns="44917" rIns="89895" bIns="44917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 useBgFill="1">
        <p:nvSpPr>
          <p:cNvPr id="26" name="Овал 25"/>
          <p:cNvSpPr/>
          <p:nvPr/>
        </p:nvSpPr>
        <p:spPr>
          <a:xfrm>
            <a:off x="9445823" y="7444410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5" tIns="44917" rIns="89895" bIns="44917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3" name="Прямая со стрелкой 32"/>
          <p:cNvCxnSpPr>
            <a:endCxn id="21" idx="0"/>
          </p:cNvCxnSpPr>
          <p:nvPr/>
        </p:nvCxnSpPr>
        <p:spPr>
          <a:xfrm flipH="1">
            <a:off x="1668959" y="6004426"/>
            <a:ext cx="144016" cy="28803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812975" y="6004426"/>
            <a:ext cx="144016" cy="28803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397152" y="5932418"/>
            <a:ext cx="1002995" cy="50586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57391" y="6004247"/>
            <a:ext cx="504056" cy="36004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Овал 38"/>
          <p:cNvSpPr/>
          <p:nvPr/>
        </p:nvSpPr>
        <p:spPr>
          <a:xfrm>
            <a:off x="7429599" y="6220273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5" tIns="44917" rIns="89895" bIns="44917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++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6277471" y="6004426"/>
            <a:ext cx="144016" cy="28803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6565503" y="6004426"/>
            <a:ext cx="144016" cy="28803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141746" y="6076434"/>
            <a:ext cx="288033" cy="28803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8509719" y="6076255"/>
            <a:ext cx="80392" cy="35165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4" idx="0"/>
          </p:cNvCxnSpPr>
          <p:nvPr/>
        </p:nvCxnSpPr>
        <p:spPr>
          <a:xfrm>
            <a:off x="9382199" y="6004426"/>
            <a:ext cx="387660" cy="28803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9094167" y="6004426"/>
            <a:ext cx="351656" cy="28803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799" y="243787"/>
            <a:ext cx="10597951" cy="7438983"/>
            <a:chOff x="3580" y="459"/>
            <a:chExt cx="2690" cy="4053"/>
          </a:xfrm>
        </p:grpSpPr>
        <p:sp>
          <p:nvSpPr>
            <p:cNvPr id="3" name="Rectangle 28"/>
            <p:cNvSpPr>
              <a:spLocks noChangeArrowheads="1"/>
            </p:cNvSpPr>
            <p:nvPr/>
          </p:nvSpPr>
          <p:spPr bwMode="auto">
            <a:xfrm>
              <a:off x="3580" y="459"/>
              <a:ext cx="2690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291955" algn="ctr" eaLnBrk="0" fontAlgn="base" hangingPunct="0">
                <a:spcBef>
                  <a:spcPts val="863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ПОКАЗАНИЯ К ПРИМЕНЕНИЮ</a:t>
              </a:r>
            </a:p>
          </p:txBody>
        </p:sp>
        <p:sp>
          <p:nvSpPr>
            <p:cNvPr id="4" name="Rectangle 27"/>
            <p:cNvSpPr>
              <a:spLocks noChangeArrowheads="1"/>
            </p:cNvSpPr>
            <p:nvPr/>
          </p:nvSpPr>
          <p:spPr bwMode="auto">
            <a:xfrm>
              <a:off x="3580" y="645"/>
              <a:ext cx="944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7405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Флуконазол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4384" y="655"/>
              <a:ext cx="1886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indent="1588" eaLnBrk="0" fontAlgn="base" hangingPunct="0">
                <a:spcBef>
                  <a:spcPts val="413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Кандидоз, дерматомикозы, профилактика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инвазивных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микозов</a:t>
              </a:r>
            </a:p>
          </p:txBody>
        </p:sp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3580" y="851"/>
              <a:ext cx="944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2037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Интраконазол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4384" y="851"/>
              <a:ext cx="1886" cy="1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-4762"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Дерматомикоз, кандидоз, аспергиллез,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криптококкоз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3580" y="1126"/>
              <a:ext cx="944" cy="2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0503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Кетоконазол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384" y="1008"/>
              <a:ext cx="1886" cy="2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1588"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Поверхностный кандидоз, дерматомикозы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580" y="1283"/>
              <a:ext cx="944" cy="3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Азолы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для местного применения</a:t>
              </a: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4384" y="1204"/>
              <a:ext cx="1886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Поверхностный кандидоз, дерматомикозы (малоэффективны при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онихомикозах</a:t>
              </a: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3580" y="1636"/>
              <a:ext cx="2690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474528" algn="ctr" eaLnBrk="0" fontAlgn="base" hangingPunct="0">
                <a:spcBef>
                  <a:spcPts val="70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ПОБОЧНЫЕ ДЕЙСТВИЯ</a:t>
              </a: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3580" y="1793"/>
              <a:ext cx="2690" cy="6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lnSpc>
                  <a:spcPts val="1363"/>
                </a:lnSpc>
                <a:spcBef>
                  <a:spcPts val="112"/>
                </a:spcBef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Диспепсия</a:t>
              </a:r>
            </a:p>
            <a:p>
              <a:pPr marL="85827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Аллергические реакции</a:t>
              </a:r>
            </a:p>
            <a:p>
              <a:pPr marL="85827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Тромбоцитопения,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агранулоцитоз</a:t>
              </a:r>
              <a:endParaRPr lang="ru-RU" sz="1700" b="1" dirty="0">
                <a:solidFill>
                  <a:prstClr val="black"/>
                </a:solidFill>
                <a:latin typeface="Arial" charset="0"/>
              </a:endParaRPr>
            </a:p>
            <a:p>
              <a:pPr marL="85827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Гепатотоксичность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(повышение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трансаминаз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sz="1700" b="1" dirty="0" err="1">
                  <a:solidFill>
                    <a:prstClr val="black"/>
                  </a:solidFill>
                  <a:latin typeface="Arial" charset="0"/>
                </a:rPr>
                <a:t>холестаз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  <a:p>
              <a:pPr marL="85827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Головная боль, нарушение зрения, парестезии, тремор, судороги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580" y="2475"/>
              <a:ext cx="269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474528" algn="ctr" eaLnBrk="0" fontAlgn="base" hangingPunct="0">
                <a:spcBef>
                  <a:spcPts val="70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charset="0"/>
                </a:rPr>
                <a:t>ВЗАИМОДЕЙСТВИЕ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80" y="2656"/>
              <a:ext cx="2690" cy="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Противогрибковые 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препараты являются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ингибиторами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цитохрома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Р450, могут нарушать метаболизм в печени других лекарственных средств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580" y="3088"/>
              <a:ext cx="1364" cy="3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3173" eaLnBrk="0" fontAlgn="base" hangingPunct="0"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Кетоконазол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Миконазол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+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Полиеновые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антибиотики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944" y="3048"/>
              <a:ext cx="1326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• Антагонизм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580" y="3441"/>
              <a:ext cx="1364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4762" eaLnBrk="0" fontAlgn="base" hangingPunct="0"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Кетоконазол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Миконазол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+ антигистаминные препараты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944" y="3221"/>
              <a:ext cx="1326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-104540" eaLnBrk="0" fontAlgn="base" hangingPunct="0"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Кардиотоксичность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(сочетание недопустимо)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580" y="3755"/>
              <a:ext cx="1364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Лекарственные</a:t>
              </a:r>
              <a:r>
                <a:rPr lang="ru-RU" sz="17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средства, снижающие кислотность в желудке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4944" y="3515"/>
              <a:ext cx="1326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-104540" eaLnBrk="0" fontAlgn="base" hangingPunct="0"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Уменьшение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биодоступности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Кетоконазола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и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Флуконазола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580" y="4029"/>
              <a:ext cx="1364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spcBef>
                  <a:spcPts val="525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Рифампицин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Изониазид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4944" y="3809"/>
              <a:ext cx="1326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-104540" eaLnBrk="0" fontAlgn="base" hangingPunct="0"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Снижение концентрации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азолов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в крови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580" y="4225"/>
              <a:ext cx="136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1588" eaLnBrk="0" fontAlgn="base" hangingPunct="0"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Полиметилсилоксана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полигидрат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(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Энтеросгель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4944" y="4104"/>
              <a:ext cx="1326" cy="4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-104540" eaLnBrk="0" fontAlgn="base" hangingPunct="0">
                <a:spcAft>
                  <a:spcPct val="0"/>
                </a:spcAft>
              </a:pPr>
              <a:r>
                <a:rPr lang="ru-RU" sz="800" dirty="0">
                  <a:solidFill>
                    <a:prstClr val="black"/>
                  </a:solidFill>
                  <a:latin typeface="Arial" charset="0"/>
                </a:rPr>
                <a:t>• 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Рациональное сочетание, снижение риска развития побочных действий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азолов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3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7" descr="stock-photo-little-doctor-853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89" y="180446"/>
            <a:ext cx="4781815" cy="66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892" y="270669"/>
            <a:ext cx="5539312" cy="1353344"/>
          </a:xfrm>
        </p:spPr>
        <p:txBody>
          <a:bodyPr/>
          <a:lstStyle/>
          <a:p>
            <a:r>
              <a:rPr lang="ru-RU" sz="3300" b="1" i="1"/>
              <a:t>акад. РАМН Б.Е.Вотчал</a:t>
            </a:r>
          </a:p>
        </p:txBody>
      </p:sp>
      <p:sp>
        <p:nvSpPr>
          <p:cNvPr id="113668" name="Объект 2"/>
          <p:cNvSpPr>
            <a:spLocks noGrp="1"/>
          </p:cNvSpPr>
          <p:nvPr>
            <p:ph idx="4294967295"/>
          </p:nvPr>
        </p:nvSpPr>
        <p:spPr>
          <a:xfrm>
            <a:off x="451115" y="1533790"/>
            <a:ext cx="5142706" cy="3454786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 b="1"/>
              <a:t>Поменьше лекарств, только самые необходимые.</a:t>
            </a:r>
          </a:p>
          <a:p>
            <a:endParaRPr lang="ru-RU" sz="2800" b="1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 b="1"/>
              <a:t>У постели больного врач должен больше думать не о том, что ещё можно назначить, а о том без чего можно обойтись.</a:t>
            </a:r>
          </a:p>
        </p:txBody>
      </p:sp>
      <p:sp>
        <p:nvSpPr>
          <p:cNvPr id="113669" name="WordArt 6"/>
          <p:cNvSpPr>
            <a:spLocks noChangeArrowheads="1" noChangeShapeType="1" noTextEdit="1"/>
          </p:cNvSpPr>
          <p:nvPr/>
        </p:nvSpPr>
        <p:spPr bwMode="auto">
          <a:xfrm>
            <a:off x="451115" y="5954713"/>
            <a:ext cx="9975272" cy="1960470"/>
          </a:xfrm>
          <a:prstGeom prst="rect">
            <a:avLst/>
          </a:prstGeom>
        </p:spPr>
        <p:txBody>
          <a:bodyPr wrap="none" lIns="108253" tIns="54125" rIns="108253" bIns="54125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1082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2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/>
              </a:rPr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29400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21820" y="283369"/>
            <a:ext cx="9704305" cy="7377062"/>
            <a:chOff x="141" y="497"/>
            <a:chExt cx="2759" cy="4089"/>
          </a:xfrm>
        </p:grpSpPr>
        <p:sp>
          <p:nvSpPr>
            <p:cNvPr id="5" name="Rectangle 51"/>
            <p:cNvSpPr>
              <a:spLocks noChangeArrowheads="1"/>
            </p:cNvSpPr>
            <p:nvPr/>
          </p:nvSpPr>
          <p:spPr bwMode="auto">
            <a:xfrm>
              <a:off x="141" y="497"/>
              <a:ext cx="2759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18439" algn="ctr" eaLnBrk="0" fontAlgn="base" hangingPunct="0">
                <a:spcBef>
                  <a:spcPts val="175"/>
                </a:spcBef>
                <a:spcAft>
                  <a:spcPct val="0"/>
                </a:spcAft>
              </a:pPr>
              <a:r>
                <a:rPr lang="ru-RU" sz="2000" b="1" dirty="0">
                  <a:latin typeface="Arial" charset="0"/>
                </a:rPr>
                <a:t>ПРИНЦИПЫ КЛАССИФИКАЦИИ АНТИБИОТИКОВ</a:t>
              </a:r>
            </a:p>
          </p:txBody>
        </p:sp>
        <p:sp>
          <p:nvSpPr>
            <p:cNvPr id="6" name="Rectangle 50"/>
            <p:cNvSpPr>
              <a:spLocks noChangeArrowheads="1"/>
            </p:cNvSpPr>
            <p:nvPr/>
          </p:nvSpPr>
          <p:spPr bwMode="auto">
            <a:xfrm>
              <a:off x="141" y="734"/>
              <a:ext cx="2759" cy="1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37016" indent="-33701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>
              <a:off x="141" y="926"/>
              <a:ext cx="824" cy="6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6747" eaLnBrk="0" fontAlgn="base" hangingPunct="0">
                <a:spcBef>
                  <a:spcPts val="5572"/>
                </a:spcBef>
                <a:spcAft>
                  <a:spcPct val="0"/>
                </a:spcAft>
              </a:pPr>
              <a:r>
                <a:rPr lang="ru-RU" sz="1700" b="1" dirty="0" smtClean="0">
                  <a:solidFill>
                    <a:prstClr val="black"/>
                  </a:solidFill>
                  <a:latin typeface="Arial" charset="0"/>
                </a:rPr>
                <a:t>ШИРОКОГО 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СПЕКТРА</a:t>
              </a:r>
            </a:p>
            <a:p>
              <a:pPr marL="368239" lvl="1" eaLnBrk="0" fontAlgn="base" hangingPunct="0">
                <a:spcBef>
                  <a:spcPts val="3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ДЕЙСТВИЯ</a:t>
              </a: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965" y="926"/>
              <a:ext cx="924" cy="6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60910" eaLnBrk="0" fontAlgn="base" hangingPunct="0">
                <a:spcBef>
                  <a:spcPts val="245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С ПРЕИМУЩЕСТВЕННЫМ ДЕЙСТВИЕМ НА ГРАМПОЛОЖИТЕЛЬНЫЕ МИКРООРГАНИЗМЫ</a:t>
              </a:r>
            </a:p>
          </p:txBody>
        </p:sp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1889" y="926"/>
              <a:ext cx="1011" cy="1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931" algn="ctr" eaLnBrk="0" fontAlgn="base" hangingPunct="0">
                <a:spcBef>
                  <a:spcPts val="2337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С ПРЕИМУЩЕСТВЕННЫМ ДЕЙСТВИЕМ НА ГРАМОТРИЦАТЕЛЬНЫЕ</a:t>
              </a:r>
            </a:p>
            <a:p>
              <a:pPr marL="10931" algn="ctr" eaLnBrk="0" fontAlgn="base" hangingPunct="0">
                <a:spcBef>
                  <a:spcPts val="3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МИКРООРГАНИЗМЫ</a:t>
              </a:r>
            </a:p>
            <a:p>
              <a:pPr marL="76458" lvl="1" eaLnBrk="0" fontAlgn="base" hangingPunct="0">
                <a:spcBef>
                  <a:spcPts val="1725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МОНОБАКТАМЫ</a:t>
              </a:r>
            </a:p>
            <a:p>
              <a:pPr marL="76458" lvl="1" eaLnBrk="0" fontAlgn="base" hangingPunct="0">
                <a:spcBef>
                  <a:spcPts val="1725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 •ЦИКЛИЧЕСКИЕ ПОЛИПЕПТИДЫ</a:t>
              </a: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141" y="1597"/>
              <a:ext cx="824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7575" eaLnBrk="0" fontAlgn="base" hangingPunct="0">
                <a:spcBef>
                  <a:spcPts val="774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АМИНОГЛИКОЗИДЫ</a:t>
              </a:r>
            </a:p>
            <a:p>
              <a:pPr marL="110730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ХЛОРАМФЕНИКОЛ </a:t>
              </a:r>
            </a:p>
            <a:p>
              <a:pPr marL="110730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•ЦЕФАЛОСПОРИНЫ</a:t>
              </a:r>
            </a:p>
            <a:p>
              <a:pPr marL="112319" lvl="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ТЕТРАЦИКЛИНЫ</a:t>
              </a:r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965" y="1597"/>
              <a:ext cx="924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6458" eaLnBrk="0" fontAlgn="base" hangingPunct="0">
                <a:spcBef>
                  <a:spcPts val="575"/>
                </a:spcBef>
                <a:spcAft>
                  <a:spcPct val="0"/>
                </a:spcAft>
              </a:pPr>
              <a:r>
                <a:rPr lang="ru-RU" sz="900" dirty="0">
                  <a:solidFill>
                    <a:prstClr val="black"/>
                  </a:solidFill>
                  <a:latin typeface="Arial" charset="0"/>
                </a:rPr>
                <a:t>•   </a:t>
              </a: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ЛИНКОЗАМИНЫ</a:t>
              </a:r>
            </a:p>
            <a:p>
              <a:pPr marL="179451" lvl="2" indent="-102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БИОСИНТЕТИЧЕСКИЕ ПЕНИЦИЛЛИНЫ</a:t>
              </a:r>
            </a:p>
            <a:p>
              <a:pPr marL="81117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   ВАНКОМИЦИН</a:t>
              </a:r>
            </a:p>
          </p:txBody>
        </p:sp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41" y="2224"/>
              <a:ext cx="2759" cy="2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685023" algn="ctr" eaLnBrk="0" fontAlgn="base" hangingPunct="0">
                <a:spcBef>
                  <a:spcPts val="15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srgbClr val="C00000"/>
                  </a:solidFill>
                  <a:latin typeface="Arial" charset="0"/>
                </a:rPr>
                <a:t>ПО ХИМИЧЕСКОМУ СТРОЕНИЮ</a:t>
              </a:r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141" y="2383"/>
              <a:ext cx="1427" cy="3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26394" eaLnBrk="0" fontAlgn="base" hangingPunct="0">
                <a:spcBef>
                  <a:spcPts val="90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В-ЛАКТАМНЫЕ АНТИБИОТИКИ</a:t>
              </a: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1568" y="2383"/>
              <a:ext cx="1332" cy="3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0217" indent="-20274" eaLnBrk="0" fontAlgn="base" hangingPunct="0">
                <a:spcBef>
                  <a:spcPts val="4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ПЕНИЦИЛЛИНЫ, ЦЕФАЛОСПОРИНЫ, МОНОБАКТАМЫ, КАРБАПЕНЕМЫ</a:t>
              </a: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141" y="2693"/>
              <a:ext cx="1427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37318" eaLnBrk="0" fontAlgn="base" hangingPunct="0">
                <a:spcBef>
                  <a:spcPts val="95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АМИНОГЛИКОЗИДЫ</a:t>
              </a:r>
            </a:p>
          </p:txBody>
        </p: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1568" y="2693"/>
              <a:ext cx="1332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57746" eaLnBrk="0" fontAlgn="base" hangingPunct="0">
                <a:spcBef>
                  <a:spcPts val="6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КАНАМИЦИН, НЕОМИЦИН</a:t>
              </a: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141" y="3002"/>
              <a:ext cx="1427" cy="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48242" eaLnBrk="0" fontAlgn="base" hangingPunct="0">
                <a:spcBef>
                  <a:spcPts val="987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ТЕТРАЦИКЛИНЫ</a:t>
              </a:r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1568" y="3002"/>
              <a:ext cx="1332" cy="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62406" eaLnBrk="0" fontAlgn="base" hangingPunct="0">
                <a:spcBef>
                  <a:spcPts val="61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ДОКСИЦИКЛИН, ТЕТРАЦИКЛИН</a:t>
              </a:r>
            </a:p>
          </p:txBody>
        </p:sp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141" y="3315"/>
              <a:ext cx="1427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57594" eaLnBrk="0" fontAlgn="base" hangingPunct="0">
                <a:spcBef>
                  <a:spcPts val="987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МАКРОЛИДЫ</a:t>
              </a: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1568" y="3315"/>
              <a:ext cx="1332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4903" indent="3173" eaLnBrk="0" fontAlgn="base" hangingPunct="0">
                <a:spcBef>
                  <a:spcPts val="463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ЭРИТРОМИЦИН, АЗИТРОМИЦИН, КЛАРИТРОМИЦИН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41" y="3624"/>
              <a:ext cx="1427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6950" eaLnBrk="0" fontAlgn="base" hangingPunct="0">
                <a:spcBef>
                  <a:spcPts val="987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ЛИНКОЗАМИНЫ</a:t>
              </a: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1568" y="3624"/>
              <a:ext cx="1332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82687" eaLnBrk="0" fontAlgn="base" hangingPunct="0">
                <a:spcBef>
                  <a:spcPts val="68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ЛИНКОМИЦИН</a:t>
              </a: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141" y="3938"/>
              <a:ext cx="1427" cy="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7878" eaLnBrk="0" fontAlgn="base" hangingPunct="0">
                <a:spcBef>
                  <a:spcPts val="987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ПОЛИЕНЫ</a:t>
              </a: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568" y="3952"/>
              <a:ext cx="1332" cy="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98281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НИСТАТИН, АМФОТЕРИЦИН В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41" y="4251"/>
              <a:ext cx="1427" cy="3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7232" eaLnBrk="0" fontAlgn="base" hangingPunct="0">
                <a:spcBef>
                  <a:spcPts val="938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• ГЛИКОПЕПТИДЫ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568" y="4251"/>
              <a:ext cx="1332" cy="3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07575" eaLnBrk="0" fontAlgn="base" hangingPunct="0">
                <a:spcBef>
                  <a:spcPts val="625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prstClr val="black"/>
                  </a:solidFill>
                  <a:latin typeface="Arial" charset="0"/>
                </a:rPr>
                <a:t>ВАНКОМИЦИН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564208" y="679826"/>
            <a:ext cx="5809608" cy="353933"/>
          </a:xfrm>
          <a:prstGeom prst="rect">
            <a:avLst/>
          </a:prstGeom>
        </p:spPr>
        <p:txBody>
          <a:bodyPr wrap="square" lIns="89875" tIns="44906" rIns="89875" bIns="44906">
            <a:spAutoFit/>
          </a:bodyPr>
          <a:lstStyle/>
          <a:p>
            <a:pPr marL="101407" lvl="1" eaLnBrk="0" fontAlgn="base" hangingPunct="0">
              <a:spcBef>
                <a:spcPts val="1263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charset="0"/>
              </a:rPr>
              <a:t>ПО СПЕКТРУ ДЕЙСТВИЯ</a:t>
            </a:r>
            <a:endParaRPr lang="ru-RU" sz="17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41" y="223537"/>
            <a:ext cx="9744075" cy="7030193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лактамные</a:t>
            </a:r>
            <a:r>
              <a:rPr lang="ru-RU" b="1" dirty="0" smtClean="0">
                <a:solidFill>
                  <a:srgbClr val="FF0000"/>
                </a:solidFill>
              </a:rPr>
              <a:t> антибиотики</a:t>
            </a:r>
            <a:r>
              <a:rPr lang="ru-RU" dirty="0" smtClean="0"/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пенициллины, цефалоспорины,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карбопенемы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составляют основу современной химиотерапии. Они обладают бактерицидным действием  благодаря разрушению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пептидогликана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мукопептида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клеточной стенки бактерий.</a:t>
            </a:r>
          </a:p>
          <a:p>
            <a:endParaRPr lang="ru-RU" dirty="0" smtClean="0"/>
          </a:p>
          <a:p>
            <a:r>
              <a:rPr lang="ru-RU" b="1" dirty="0">
                <a:solidFill>
                  <a:srgbClr val="FF0000"/>
                </a:solidFill>
              </a:rPr>
              <a:t>Побочные эффекты: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аллергические сыпи,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эозинофилия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реже другие реакции гиперчувствительности немедленного типа (ангионевротический отек, крапивница), анафилактический шок у детей наблюдается крайне редко, как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нейтро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и тромбоцитопения, гемолитическая анемия, интерстициальный нефрит, флебит в месте введения. Ампициллин и цефалоспорины редко вызывают псевдомембранозный колит.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Эндолюмбально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вводят только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бензилпенициллина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натриевую соль – крайне осторожно, по жизненным показаниям.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8468" y="638174"/>
            <a:ext cx="9095032" cy="6616466"/>
            <a:chOff x="3483" y="402"/>
            <a:chExt cx="2685" cy="1709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3483" y="402"/>
              <a:ext cx="2685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22061" defTabSz="914196" eaLnBrk="0" fontAlgn="base" hangingPunct="0">
                <a:spcBef>
                  <a:spcPts val="95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  <a:latin typeface="Arial" charset="0"/>
                </a:rPr>
                <a:t>КЛАССИФИКАЦИЯ</a:t>
              </a:r>
              <a:endParaRPr lang="ru-RU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3483" y="678"/>
              <a:ext cx="1337" cy="2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07916" defTabSz="914196"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ПРИРОДНЫЕ (ЕСТЕСТВЕННЫЕ) ПЕНИЦИЛЛИНЫ</a:t>
              </a:r>
            </a:p>
          </p:txBody>
        </p: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4820" y="678"/>
              <a:ext cx="1348" cy="2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436465" defTabSz="914196"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ПОЛУСИНТЕТИЧЕСКИЕ ПЕНИЦИЛЛИНЫ</a:t>
              </a: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483" y="949"/>
              <a:ext cx="1337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07916" defTabSz="914196" eaLnBrk="0" fontAlgn="base" hangingPunct="0"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Бензилпенициллины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207916" lvl="1" defTabSz="914196"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(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бензилпенициллина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натриевая и калиевая соль)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820" y="949"/>
              <a:ext cx="1348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7770" indent="-4762" defTabSz="914196" eaLnBrk="0" fontAlgn="base" hangingPunct="0">
                <a:spcBef>
                  <a:spcPts val="375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Аминопенициллины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(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Ампициллин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Амоксициллин,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Талампициллин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Пивампициллин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) ,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483" y="1277"/>
              <a:ext cx="1337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07916" defTabSz="9141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Бициллины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(</a:t>
              </a:r>
              <a:r>
                <a:rPr lang="ru-RU" b="1" dirty="0" err="1" smtClean="0">
                  <a:solidFill>
                    <a:prstClr val="black"/>
                  </a:solidFill>
                  <a:latin typeface="Arial" charset="0"/>
                </a:rPr>
                <a:t>Бициллин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1 ,</a:t>
              </a:r>
            </a:p>
            <a:p>
              <a:pPr marL="207916" defTabSz="9141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prstClr val="black"/>
                  </a:solidFill>
                  <a:latin typeface="Arial" charset="0"/>
                </a:rPr>
                <a:t>Бициллин</a:t>
              </a:r>
              <a:r>
                <a:rPr lang="ru-RU" b="1" dirty="0" smtClean="0">
                  <a:solidFill>
                    <a:prstClr val="black"/>
                  </a:solidFill>
                  <a:latin typeface="Arial" charset="0"/>
                </a:rPr>
                <a:t> 5)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Феноксиметилпенициллин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820" y="1277"/>
              <a:ext cx="1348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9358" lvl="1" defTabSz="914196" eaLnBrk="0" fontAlgn="base" hangingPunct="0">
                <a:spcBef>
                  <a:spcPts val="25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Карбоксипенициллины</a:t>
              </a:r>
              <a:endParaRPr lang="ru-RU" b="1" dirty="0">
                <a:solidFill>
                  <a:prstClr val="black"/>
                </a:solidFill>
                <a:latin typeface="Arial" charset="0"/>
              </a:endParaRPr>
            </a:p>
            <a:p>
              <a:pPr marL="71422" defTabSz="9141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(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Карбенициллин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Карфециллин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Тикарциллин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83" y="1597"/>
              <a:ext cx="1337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824" indent="-342824" defTabSz="91419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812" y="1600"/>
              <a:ext cx="1348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3009" defTabSz="914196" eaLnBrk="0" fontAlgn="base" hangingPunct="0">
                <a:spcBef>
                  <a:spcPts val="363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Уреидопенициллины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 (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Азлоциллин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483" y="1738"/>
              <a:ext cx="1337" cy="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824" indent="-342824" defTabSz="914196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1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833" y="1732"/>
              <a:ext cx="1306" cy="3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77770" lvl="1" defTabSz="914196" eaLnBrk="0" fontAlgn="base" hangingPunct="0">
                <a:spcAft>
                  <a:spcPct val="0"/>
                </a:spcAft>
              </a:pPr>
              <a:r>
                <a:rPr lang="ru-RU" sz="2000" b="1" dirty="0" err="1">
                  <a:solidFill>
                    <a:prstClr val="black"/>
                  </a:solidFill>
                  <a:latin typeface="Arial" charset="0"/>
                </a:rPr>
                <a:t>Изоксазолпенициллины</a:t>
              </a:r>
              <a:endParaRPr lang="ru-RU" sz="2000" dirty="0">
                <a:solidFill>
                  <a:prstClr val="black"/>
                </a:solidFill>
                <a:latin typeface="Arial" charset="0"/>
              </a:endParaRPr>
            </a:p>
            <a:p>
              <a:pPr marL="76183" defTabSz="914196" eaLnBrk="0" fontAlgn="base" hangingPunct="0"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(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Оксациллин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Клоксациллин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, </a:t>
              </a:r>
              <a:r>
                <a:rPr lang="ru-RU" b="1" dirty="0" err="1">
                  <a:solidFill>
                    <a:prstClr val="black"/>
                  </a:solidFill>
                  <a:latin typeface="Arial" charset="0"/>
                </a:rPr>
                <a:t>Флуклоксациллин</a:t>
              </a:r>
              <a:r>
                <a:rPr lang="ru-RU" b="1" dirty="0">
                  <a:solidFill>
                    <a:prstClr val="black"/>
                  </a:solidFill>
                  <a:latin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7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7 Дронов ИА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4392</Words>
  <Application>Microsoft Office PowerPoint</Application>
  <PresentationFormat>B4 (ISO) (250x353 мм)</PresentationFormat>
  <Paragraphs>892</Paragraphs>
  <Slides>61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31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94" baseType="lpstr">
      <vt:lpstr>Тема Office</vt:lpstr>
      <vt:lpstr>1_Тема Office</vt:lpstr>
      <vt:lpstr>2_Тема Office</vt:lpstr>
      <vt:lpstr>3_Тема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4_Оформление по умолчанию</vt:lpstr>
      <vt:lpstr>6_Тема Office</vt:lpstr>
      <vt:lpstr>7_Тема Office</vt:lpstr>
      <vt:lpstr>5_Оформление по умолчанию</vt:lpstr>
      <vt:lpstr>6_Оформление по умолчанию</vt:lpstr>
      <vt:lpstr>4_Тема Office</vt:lpstr>
      <vt:lpstr>5_Тема Office</vt:lpstr>
      <vt:lpstr>10_Оформление по умолчанию</vt:lpstr>
      <vt:lpstr>11_Оформление по умолчанию</vt:lpstr>
      <vt:lpstr>8_Тема Office</vt:lpstr>
      <vt:lpstr>9_Тема Office</vt:lpstr>
      <vt:lpstr>10_Тема Office</vt:lpstr>
      <vt:lpstr>12_Оформление по умолчанию</vt:lpstr>
      <vt:lpstr>13_Оформление по умолчанию</vt:lpstr>
      <vt:lpstr>14_Оформление по умолчанию</vt:lpstr>
      <vt:lpstr>11_Тема Office</vt:lpstr>
      <vt:lpstr>12_Тема Office</vt:lpstr>
      <vt:lpstr>15_Оформление по умолчанию</vt:lpstr>
      <vt:lpstr>13_Тема Office</vt:lpstr>
      <vt:lpstr>7 Дронов ИА </vt:lpstr>
      <vt:lpstr>Диаграмма</vt:lpstr>
      <vt:lpstr>Лист</vt:lpstr>
      <vt:lpstr>Антимикробные лекарственные средства</vt:lpstr>
      <vt:lpstr>Антибиотики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ДИСПЕРГИРУЕМЫЕ ТАБЛЕТКИ СОЛЮТАБ: ПРЕИМУЩЕСТВА ПЕРЕД ТРАДИЦИОННЫМИ ЛЕКАРСТВЕННЫМИ ФОРМАМИ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 сульбактама  перед клавулановой кислотой</vt:lpstr>
      <vt:lpstr>Преимущества Амписида в педиатрии</vt:lpstr>
      <vt:lpstr>Классификация цефалоспоринов</vt:lpstr>
      <vt:lpstr>Сравнительная активность цефалоспоринов in vitro</vt:lpstr>
      <vt:lpstr>Антимикробная активность цефалоспоринов</vt:lpstr>
      <vt:lpstr>Клиническое применение цефалоспоринов</vt:lpstr>
      <vt:lpstr>Презентация PowerPoint</vt:lpstr>
      <vt:lpstr>Поколения цефалоспоринов.</vt:lpstr>
      <vt:lpstr>Группа карбапенемов</vt:lpstr>
      <vt:lpstr>Механизм действия</vt:lpstr>
      <vt:lpstr>Презентация PowerPoint</vt:lpstr>
      <vt:lpstr>Нежелательные реакции.</vt:lpstr>
      <vt:lpstr>Лекарственные взаимодействия.</vt:lpstr>
      <vt:lpstr>Группа аминогликозидов. Классификация аминогликозидов:</vt:lpstr>
      <vt:lpstr>Механизм действия.</vt:lpstr>
      <vt:lpstr>Фармакокинетика</vt:lpstr>
      <vt:lpstr>Нежелательные реакции</vt:lpstr>
      <vt:lpstr>Группа макролидов</vt:lpstr>
      <vt:lpstr>Классификация макролидов</vt:lpstr>
      <vt:lpstr>Спектр активности</vt:lpstr>
      <vt:lpstr>Спектр действия</vt:lpstr>
      <vt:lpstr>Особенностью Клацида является наличие активного метаболита, который повышает его антибактериальную активность  </vt:lpstr>
      <vt:lpstr>Презентация PowerPoint</vt:lpstr>
      <vt:lpstr>Презентация PowerPoint</vt:lpstr>
      <vt:lpstr>АЗИТРОМИЦИН (Сумамед)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Один из основных законов антибактериальной терапии гласит, что нет ни одного антибиотика, к которому в процессе его клинического применения не формировалась бы резистентность. Как ограничить рост резистентности: - назначать антибиотики строго по показаниям - соблюдать режим, предписанный врачом - учитывать предыдущий антибактериальный   анамнез, т.е. менять группы антибиотиков   при лечении рецидивирующей патологии</vt:lpstr>
      <vt:lpstr>Презентация PowerPoint</vt:lpstr>
      <vt:lpstr>ПРОБЛЕМА ПЕНИЦИЛЛИНОРЕЗИСТЕНТНОСТИ ПНЕВМОКОККОВ</vt:lpstr>
      <vt:lpstr>Презентация PowerPoint</vt:lpstr>
      <vt:lpstr>Чувствительность S.pneumoniae  в России в 2010-2018гг.  </vt:lpstr>
      <vt:lpstr>Чувствительность H.influenzae  в России в 2010-2018гг.  </vt:lpstr>
      <vt:lpstr>Чувствительность S.pyogenes в России в 2010-2018гг.  </vt:lpstr>
      <vt:lpstr>Презентация PowerPoint</vt:lpstr>
      <vt:lpstr>Презентация PowerPoint</vt:lpstr>
      <vt:lpstr>Презентация PowerPoint</vt:lpstr>
      <vt:lpstr>Презентация PowerPoint</vt:lpstr>
      <vt:lpstr>акад. РАМН Б.Е.Вотчал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91</cp:revision>
  <cp:lastPrinted>2020-03-16T06:56:18Z</cp:lastPrinted>
  <dcterms:created xsi:type="dcterms:W3CDTF">2002-01-01T13:50:47Z</dcterms:created>
  <dcterms:modified xsi:type="dcterms:W3CDTF">2020-03-16T06:56:53Z</dcterms:modified>
</cp:coreProperties>
</file>